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98" r:id="rId3"/>
    <p:sldId id="299" r:id="rId4"/>
    <p:sldId id="258" r:id="rId5"/>
    <p:sldId id="259" r:id="rId6"/>
    <p:sldId id="260" r:id="rId7"/>
    <p:sldId id="300" r:id="rId8"/>
    <p:sldId id="261" r:id="rId9"/>
    <p:sldId id="290" r:id="rId10"/>
    <p:sldId id="292" r:id="rId11"/>
    <p:sldId id="296" r:id="rId12"/>
    <p:sldId id="265" r:id="rId13"/>
    <p:sldId id="266" r:id="rId14"/>
    <p:sldId id="306" r:id="rId15"/>
    <p:sldId id="307" r:id="rId16"/>
    <p:sldId id="308" r:id="rId17"/>
    <p:sldId id="309" r:id="rId18"/>
    <p:sldId id="263" r:id="rId19"/>
    <p:sldId id="317" r:id="rId20"/>
    <p:sldId id="301" r:id="rId21"/>
    <p:sldId id="311" r:id="rId22"/>
    <p:sldId id="318" r:id="rId23"/>
    <p:sldId id="310" r:id="rId24"/>
    <p:sldId id="312" r:id="rId25"/>
    <p:sldId id="313" r:id="rId26"/>
    <p:sldId id="314" r:id="rId27"/>
    <p:sldId id="319" r:id="rId28"/>
    <p:sldId id="302" r:id="rId29"/>
    <p:sldId id="291" r:id="rId30"/>
    <p:sldId id="282" r:id="rId31"/>
    <p:sldId id="283" r:id="rId32"/>
    <p:sldId id="303" r:id="rId33"/>
    <p:sldId id="315" r:id="rId34"/>
    <p:sldId id="316" r:id="rId35"/>
    <p:sldId id="285" r:id="rId36"/>
    <p:sldId id="286" r:id="rId37"/>
    <p:sldId id="287" r:id="rId38"/>
    <p:sldId id="288" r:id="rId39"/>
    <p:sldId id="289" r:id="rId40"/>
    <p:sldId id="304" r:id="rId41"/>
    <p:sldId id="320" r:id="rId42"/>
    <p:sldId id="269" r:id="rId43"/>
    <p:sldId id="305" r:id="rId44"/>
    <p:sldId id="321" r:id="rId45"/>
    <p:sldId id="322" r:id="rId46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985" autoAdjust="0"/>
    <p:restoredTop sz="95501" autoAdjust="0"/>
  </p:normalViewPr>
  <p:slideViewPr>
    <p:cSldViewPr snapToGrid="0">
      <p:cViewPr>
        <p:scale>
          <a:sx n="89" d="100"/>
          <a:sy n="89" d="100"/>
        </p:scale>
        <p:origin x="-126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FDE633-A9B2-4367-957B-01CB71703388}" type="doc">
      <dgm:prSet loTypeId="urn:microsoft.com/office/officeart/2005/8/layout/cycle1" loCatId="cycle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pPr rtl="1"/>
          <a:endParaRPr lang="fa-IR"/>
        </a:p>
      </dgm:t>
    </dgm:pt>
    <dgm:pt modelId="{5973AEFD-FA9E-47D6-BD36-08DCC3CAFFE8}">
      <dgm:prSet phldrT="[Text]"/>
      <dgm:spPr/>
      <dgm:t>
        <a:bodyPr/>
        <a:lstStyle/>
        <a:p>
          <a:pPr rtl="1"/>
          <a:endParaRPr lang="fa-IR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923F32-032B-480A-AADD-3A47596C6FDD}" type="parTrans" cxnId="{A980DDC6-79C7-469D-AC6B-8B685DA2B7F0}">
      <dgm:prSet/>
      <dgm:spPr/>
      <dgm:t>
        <a:bodyPr/>
        <a:lstStyle/>
        <a:p>
          <a:pPr rtl="1"/>
          <a:endParaRPr lang="fa-I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27D5DA8-0694-429A-ACE8-D99802868D72}" type="sibTrans" cxnId="{A980DDC6-79C7-469D-AC6B-8B685DA2B7F0}">
      <dgm:prSet/>
      <dgm:spPr/>
      <dgm:t>
        <a:bodyPr/>
        <a:lstStyle/>
        <a:p>
          <a:pPr rtl="1"/>
          <a:endParaRPr lang="fa-I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F6B4ADF-6DBE-4CE9-8C94-45D17F4AD8FF}">
      <dgm:prSet phldrT="[Text]"/>
      <dgm:spPr/>
      <dgm:t>
        <a:bodyPr/>
        <a:lstStyle/>
        <a:p>
          <a:pPr rtl="1"/>
          <a:endParaRPr lang="fa-IR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E296DC-3AF4-4605-8E9C-09814D7FCDB7}" type="parTrans" cxnId="{A3262AB0-9098-4718-87D0-E615F44A5EAB}">
      <dgm:prSet/>
      <dgm:spPr/>
      <dgm:t>
        <a:bodyPr/>
        <a:lstStyle/>
        <a:p>
          <a:pPr rtl="1"/>
          <a:endParaRPr lang="fa-I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AD5173-BB76-4E41-9FCB-77D584F963C8}" type="sibTrans" cxnId="{A3262AB0-9098-4718-87D0-E615F44A5EAB}">
      <dgm:prSet/>
      <dgm:spPr/>
      <dgm:t>
        <a:bodyPr/>
        <a:lstStyle/>
        <a:p>
          <a:pPr rtl="1"/>
          <a:endParaRPr lang="fa-I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895C60F-6872-4423-8FF6-A3C3033F6FD8}">
      <dgm:prSet phldrT="[Text]"/>
      <dgm:spPr/>
      <dgm:t>
        <a:bodyPr/>
        <a:lstStyle/>
        <a:p>
          <a:pPr rtl="1"/>
          <a:endParaRPr lang="fa-IR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F171D0-68D2-4C60-A2A8-E053432E5A73}" type="parTrans" cxnId="{0BA27751-8D00-4F22-A92E-865557F0F69B}">
      <dgm:prSet/>
      <dgm:spPr/>
      <dgm:t>
        <a:bodyPr/>
        <a:lstStyle/>
        <a:p>
          <a:pPr rtl="1"/>
          <a:endParaRPr lang="fa-I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F3AF77-6FCB-48FE-8041-5A2326A625EE}" type="sibTrans" cxnId="{0BA27751-8D00-4F22-A92E-865557F0F69B}">
      <dgm:prSet/>
      <dgm:spPr/>
      <dgm:t>
        <a:bodyPr/>
        <a:lstStyle/>
        <a:p>
          <a:pPr rtl="1"/>
          <a:endParaRPr lang="fa-I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4DA8D9-9C53-4E89-81BB-D2E2993391FC}">
      <dgm:prSet phldrT="[Text]"/>
      <dgm:spPr/>
      <dgm:t>
        <a:bodyPr/>
        <a:lstStyle/>
        <a:p>
          <a:pPr rtl="1"/>
          <a:endParaRPr lang="fa-IR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3280FFD-B76E-465C-BA2C-89C57E6B6265}" type="parTrans" cxnId="{7BFEAEDB-9925-4923-A909-D2060386EC32}">
      <dgm:prSet/>
      <dgm:spPr/>
      <dgm:t>
        <a:bodyPr/>
        <a:lstStyle/>
        <a:p>
          <a:pPr rtl="1"/>
          <a:endParaRPr lang="fa-I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6749A8-6A05-4240-854A-9034A2A5C1BD}" type="sibTrans" cxnId="{7BFEAEDB-9925-4923-A909-D2060386EC32}">
      <dgm:prSet/>
      <dgm:spPr/>
      <dgm:t>
        <a:bodyPr/>
        <a:lstStyle/>
        <a:p>
          <a:pPr rtl="1"/>
          <a:endParaRPr lang="fa-I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CAFF05-94C7-4414-80DE-D3927963CC5C}" type="pres">
      <dgm:prSet presAssocID="{A5FDE633-A9B2-4367-957B-01CB7170338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6D67914A-C011-4BBB-8B80-BA5128A7DE05}" type="pres">
      <dgm:prSet presAssocID="{5973AEFD-FA9E-47D6-BD36-08DCC3CAFFE8}" presName="dummy" presStyleCnt="0"/>
      <dgm:spPr/>
      <dgm:t>
        <a:bodyPr/>
        <a:lstStyle/>
        <a:p>
          <a:pPr rtl="1"/>
          <a:endParaRPr lang="fa-IR"/>
        </a:p>
      </dgm:t>
    </dgm:pt>
    <dgm:pt modelId="{52D63228-C256-4734-8274-EACD520B9B13}" type="pres">
      <dgm:prSet presAssocID="{5973AEFD-FA9E-47D6-BD36-08DCC3CAFFE8}" presName="node" presStyleLbl="revTx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7D852066-0D11-4F11-9D7F-A2317A85E137}" type="pres">
      <dgm:prSet presAssocID="{127D5DA8-0694-429A-ACE8-D99802868D72}" presName="sibTrans" presStyleLbl="node1" presStyleIdx="0" presStyleCnt="4" custScaleY="99983"/>
      <dgm:spPr/>
      <dgm:t>
        <a:bodyPr/>
        <a:lstStyle/>
        <a:p>
          <a:pPr rtl="1"/>
          <a:endParaRPr lang="fa-IR"/>
        </a:p>
      </dgm:t>
    </dgm:pt>
    <dgm:pt modelId="{D5C4B5CD-E295-4080-9C6C-D8F1BF23682F}" type="pres">
      <dgm:prSet presAssocID="{7F6B4ADF-6DBE-4CE9-8C94-45D17F4AD8FF}" presName="dummy" presStyleCnt="0"/>
      <dgm:spPr/>
      <dgm:t>
        <a:bodyPr/>
        <a:lstStyle/>
        <a:p>
          <a:pPr rtl="1"/>
          <a:endParaRPr lang="fa-IR"/>
        </a:p>
      </dgm:t>
    </dgm:pt>
    <dgm:pt modelId="{DBC20DF8-713A-4298-857A-01F1BFC5946D}" type="pres">
      <dgm:prSet presAssocID="{7F6B4ADF-6DBE-4CE9-8C94-45D17F4AD8FF}" presName="node" presStyleLbl="revTx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1DD67C2A-66C9-4852-BDC0-FB4A7B7AB4A8}" type="pres">
      <dgm:prSet presAssocID="{EAAD5173-BB76-4E41-9FCB-77D584F963C8}" presName="sibTrans" presStyleLbl="node1" presStyleIdx="1" presStyleCnt="4"/>
      <dgm:spPr/>
      <dgm:t>
        <a:bodyPr/>
        <a:lstStyle/>
        <a:p>
          <a:pPr rtl="1"/>
          <a:endParaRPr lang="fa-IR"/>
        </a:p>
      </dgm:t>
    </dgm:pt>
    <dgm:pt modelId="{937A2EA5-EA83-4D91-82B8-5879B0B6218B}" type="pres">
      <dgm:prSet presAssocID="{5895C60F-6872-4423-8FF6-A3C3033F6FD8}" presName="dummy" presStyleCnt="0"/>
      <dgm:spPr/>
      <dgm:t>
        <a:bodyPr/>
        <a:lstStyle/>
        <a:p>
          <a:pPr rtl="1"/>
          <a:endParaRPr lang="fa-IR"/>
        </a:p>
      </dgm:t>
    </dgm:pt>
    <dgm:pt modelId="{E28701CF-BB71-4F0D-9785-E15354903E6B}" type="pres">
      <dgm:prSet presAssocID="{5895C60F-6872-4423-8FF6-A3C3033F6FD8}" presName="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81F07FDF-4E4A-424F-AC4C-E8AFD06441F1}" type="pres">
      <dgm:prSet presAssocID="{94F3AF77-6FCB-48FE-8041-5A2326A625EE}" presName="sibTrans" presStyleLbl="node1" presStyleIdx="2" presStyleCnt="4"/>
      <dgm:spPr/>
      <dgm:t>
        <a:bodyPr/>
        <a:lstStyle/>
        <a:p>
          <a:pPr rtl="1"/>
          <a:endParaRPr lang="fa-IR"/>
        </a:p>
      </dgm:t>
    </dgm:pt>
    <dgm:pt modelId="{67A74A6C-31B2-4C15-803C-0A32280E33C1}" type="pres">
      <dgm:prSet presAssocID="{1E4DA8D9-9C53-4E89-81BB-D2E2993391FC}" presName="dummy" presStyleCnt="0"/>
      <dgm:spPr/>
      <dgm:t>
        <a:bodyPr/>
        <a:lstStyle/>
        <a:p>
          <a:pPr rtl="1"/>
          <a:endParaRPr lang="fa-IR"/>
        </a:p>
      </dgm:t>
    </dgm:pt>
    <dgm:pt modelId="{E1842A1A-C989-450D-AC52-C038BD94057C}" type="pres">
      <dgm:prSet presAssocID="{1E4DA8D9-9C53-4E89-81BB-D2E2993391FC}" presName="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3502709E-838A-4807-87A4-2CA520A0BBCB}" type="pres">
      <dgm:prSet presAssocID="{156749A8-6A05-4240-854A-9034A2A5C1BD}" presName="sibTrans" presStyleLbl="node1" presStyleIdx="3" presStyleCnt="4"/>
      <dgm:spPr/>
      <dgm:t>
        <a:bodyPr/>
        <a:lstStyle/>
        <a:p>
          <a:pPr rtl="1"/>
          <a:endParaRPr lang="fa-IR"/>
        </a:p>
      </dgm:t>
    </dgm:pt>
  </dgm:ptLst>
  <dgm:cxnLst>
    <dgm:cxn modelId="{2CF9BEA6-508D-4C8D-B8CD-411692B2B9BA}" type="presOf" srcId="{A5FDE633-A9B2-4367-957B-01CB71703388}" destId="{87CAFF05-94C7-4414-80DE-D3927963CC5C}" srcOrd="0" destOrd="0" presId="urn:microsoft.com/office/officeart/2005/8/layout/cycle1"/>
    <dgm:cxn modelId="{04582E1F-F54E-4F47-BCA5-FEF36FE173D6}" type="presOf" srcId="{156749A8-6A05-4240-854A-9034A2A5C1BD}" destId="{3502709E-838A-4807-87A4-2CA520A0BBCB}" srcOrd="0" destOrd="0" presId="urn:microsoft.com/office/officeart/2005/8/layout/cycle1"/>
    <dgm:cxn modelId="{CE1A72E8-070B-45DD-94E5-6B3641C9DFA2}" type="presOf" srcId="{5895C60F-6872-4423-8FF6-A3C3033F6FD8}" destId="{E28701CF-BB71-4F0D-9785-E15354903E6B}" srcOrd="0" destOrd="0" presId="urn:microsoft.com/office/officeart/2005/8/layout/cycle1"/>
    <dgm:cxn modelId="{EF8F9B74-796C-4728-A8F2-3676F0BFC2FA}" type="presOf" srcId="{1E4DA8D9-9C53-4E89-81BB-D2E2993391FC}" destId="{E1842A1A-C989-450D-AC52-C038BD94057C}" srcOrd="0" destOrd="0" presId="urn:microsoft.com/office/officeart/2005/8/layout/cycle1"/>
    <dgm:cxn modelId="{A3262AB0-9098-4718-87D0-E615F44A5EAB}" srcId="{A5FDE633-A9B2-4367-957B-01CB71703388}" destId="{7F6B4ADF-6DBE-4CE9-8C94-45D17F4AD8FF}" srcOrd="1" destOrd="0" parTransId="{18E296DC-3AF4-4605-8E9C-09814D7FCDB7}" sibTransId="{EAAD5173-BB76-4E41-9FCB-77D584F963C8}"/>
    <dgm:cxn modelId="{DFB0586E-E881-406C-A0EA-8E722793F4AB}" type="presOf" srcId="{5973AEFD-FA9E-47D6-BD36-08DCC3CAFFE8}" destId="{52D63228-C256-4734-8274-EACD520B9B13}" srcOrd="0" destOrd="0" presId="urn:microsoft.com/office/officeart/2005/8/layout/cycle1"/>
    <dgm:cxn modelId="{0BA27751-8D00-4F22-A92E-865557F0F69B}" srcId="{A5FDE633-A9B2-4367-957B-01CB71703388}" destId="{5895C60F-6872-4423-8FF6-A3C3033F6FD8}" srcOrd="2" destOrd="0" parTransId="{88F171D0-68D2-4C60-A2A8-E053432E5A73}" sibTransId="{94F3AF77-6FCB-48FE-8041-5A2326A625EE}"/>
    <dgm:cxn modelId="{F63A8C16-168A-4D49-B333-C9176D749354}" type="presOf" srcId="{EAAD5173-BB76-4E41-9FCB-77D584F963C8}" destId="{1DD67C2A-66C9-4852-BDC0-FB4A7B7AB4A8}" srcOrd="0" destOrd="0" presId="urn:microsoft.com/office/officeart/2005/8/layout/cycle1"/>
    <dgm:cxn modelId="{83A887F5-2921-4C50-B4E4-709E281136F9}" type="presOf" srcId="{94F3AF77-6FCB-48FE-8041-5A2326A625EE}" destId="{81F07FDF-4E4A-424F-AC4C-E8AFD06441F1}" srcOrd="0" destOrd="0" presId="urn:microsoft.com/office/officeart/2005/8/layout/cycle1"/>
    <dgm:cxn modelId="{7BFEAEDB-9925-4923-A909-D2060386EC32}" srcId="{A5FDE633-A9B2-4367-957B-01CB71703388}" destId="{1E4DA8D9-9C53-4E89-81BB-D2E2993391FC}" srcOrd="3" destOrd="0" parTransId="{53280FFD-B76E-465C-BA2C-89C57E6B6265}" sibTransId="{156749A8-6A05-4240-854A-9034A2A5C1BD}"/>
    <dgm:cxn modelId="{A980DDC6-79C7-469D-AC6B-8B685DA2B7F0}" srcId="{A5FDE633-A9B2-4367-957B-01CB71703388}" destId="{5973AEFD-FA9E-47D6-BD36-08DCC3CAFFE8}" srcOrd="0" destOrd="0" parTransId="{3E923F32-032B-480A-AADD-3A47596C6FDD}" sibTransId="{127D5DA8-0694-429A-ACE8-D99802868D72}"/>
    <dgm:cxn modelId="{C83C1110-5DF4-4E4D-9F7A-A95EFD4ABA8F}" type="presOf" srcId="{7F6B4ADF-6DBE-4CE9-8C94-45D17F4AD8FF}" destId="{DBC20DF8-713A-4298-857A-01F1BFC5946D}" srcOrd="0" destOrd="0" presId="urn:microsoft.com/office/officeart/2005/8/layout/cycle1"/>
    <dgm:cxn modelId="{3B2BC6B2-2EF4-45EE-842B-C4BCB2043C87}" type="presOf" srcId="{127D5DA8-0694-429A-ACE8-D99802868D72}" destId="{7D852066-0D11-4F11-9D7F-A2317A85E137}" srcOrd="0" destOrd="0" presId="urn:microsoft.com/office/officeart/2005/8/layout/cycle1"/>
    <dgm:cxn modelId="{2396F94E-9E7E-49EF-80C3-EC742B8BD967}" type="presParOf" srcId="{87CAFF05-94C7-4414-80DE-D3927963CC5C}" destId="{6D67914A-C011-4BBB-8B80-BA5128A7DE05}" srcOrd="0" destOrd="0" presId="urn:microsoft.com/office/officeart/2005/8/layout/cycle1"/>
    <dgm:cxn modelId="{12D431EE-0253-459D-9C3E-A4401443B55A}" type="presParOf" srcId="{87CAFF05-94C7-4414-80DE-D3927963CC5C}" destId="{52D63228-C256-4734-8274-EACD520B9B13}" srcOrd="1" destOrd="0" presId="urn:microsoft.com/office/officeart/2005/8/layout/cycle1"/>
    <dgm:cxn modelId="{379324E5-9CCE-44AF-A35E-B3FDDD6A9460}" type="presParOf" srcId="{87CAFF05-94C7-4414-80DE-D3927963CC5C}" destId="{7D852066-0D11-4F11-9D7F-A2317A85E137}" srcOrd="2" destOrd="0" presId="urn:microsoft.com/office/officeart/2005/8/layout/cycle1"/>
    <dgm:cxn modelId="{47326E2D-8919-4933-9C23-BE7B476D5069}" type="presParOf" srcId="{87CAFF05-94C7-4414-80DE-D3927963CC5C}" destId="{D5C4B5CD-E295-4080-9C6C-D8F1BF23682F}" srcOrd="3" destOrd="0" presId="urn:microsoft.com/office/officeart/2005/8/layout/cycle1"/>
    <dgm:cxn modelId="{0BA9691B-D875-40E1-968A-60EE7C3B8CD6}" type="presParOf" srcId="{87CAFF05-94C7-4414-80DE-D3927963CC5C}" destId="{DBC20DF8-713A-4298-857A-01F1BFC5946D}" srcOrd="4" destOrd="0" presId="urn:microsoft.com/office/officeart/2005/8/layout/cycle1"/>
    <dgm:cxn modelId="{690CDFC8-50D0-4E52-97CD-12B11028937B}" type="presParOf" srcId="{87CAFF05-94C7-4414-80DE-D3927963CC5C}" destId="{1DD67C2A-66C9-4852-BDC0-FB4A7B7AB4A8}" srcOrd="5" destOrd="0" presId="urn:microsoft.com/office/officeart/2005/8/layout/cycle1"/>
    <dgm:cxn modelId="{EF13ADCD-78E2-4DBC-81BB-8F1D7A59F226}" type="presParOf" srcId="{87CAFF05-94C7-4414-80DE-D3927963CC5C}" destId="{937A2EA5-EA83-4D91-82B8-5879B0B6218B}" srcOrd="6" destOrd="0" presId="urn:microsoft.com/office/officeart/2005/8/layout/cycle1"/>
    <dgm:cxn modelId="{324A872D-B2AB-4B77-987D-923BC5157775}" type="presParOf" srcId="{87CAFF05-94C7-4414-80DE-D3927963CC5C}" destId="{E28701CF-BB71-4F0D-9785-E15354903E6B}" srcOrd="7" destOrd="0" presId="urn:microsoft.com/office/officeart/2005/8/layout/cycle1"/>
    <dgm:cxn modelId="{8BD8123A-64CB-4E99-B7C5-8F6766AE8807}" type="presParOf" srcId="{87CAFF05-94C7-4414-80DE-D3927963CC5C}" destId="{81F07FDF-4E4A-424F-AC4C-E8AFD06441F1}" srcOrd="8" destOrd="0" presId="urn:microsoft.com/office/officeart/2005/8/layout/cycle1"/>
    <dgm:cxn modelId="{2FF05E91-2860-4F8C-B0FE-780273434333}" type="presParOf" srcId="{87CAFF05-94C7-4414-80DE-D3927963CC5C}" destId="{67A74A6C-31B2-4C15-803C-0A32280E33C1}" srcOrd="9" destOrd="0" presId="urn:microsoft.com/office/officeart/2005/8/layout/cycle1"/>
    <dgm:cxn modelId="{88A5E18E-6C05-46ED-B21D-A927ABC27B72}" type="presParOf" srcId="{87CAFF05-94C7-4414-80DE-D3927963CC5C}" destId="{E1842A1A-C989-450D-AC52-C038BD94057C}" srcOrd="10" destOrd="0" presId="urn:microsoft.com/office/officeart/2005/8/layout/cycle1"/>
    <dgm:cxn modelId="{76452E95-F2A7-4E83-8D28-5F4B0A209F15}" type="presParOf" srcId="{87CAFF05-94C7-4414-80DE-D3927963CC5C}" destId="{3502709E-838A-4807-87A4-2CA520A0BBCB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E14215-5B12-430B-BC32-2B8207AD083E}" type="doc">
      <dgm:prSet loTypeId="urn:microsoft.com/office/officeart/2005/8/layout/hierarchy5" loCatId="hierarchy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pPr rtl="1"/>
          <a:endParaRPr lang="fa-IR"/>
        </a:p>
      </dgm:t>
    </dgm:pt>
    <dgm:pt modelId="{50CB73C6-0F38-4436-ACE2-3167FBA1C968}">
      <dgm:prSet phldrT="[Text]" custT="1"/>
      <dgm:spPr/>
      <dgm:t>
        <a:bodyPr/>
        <a:lstStyle/>
        <a:p>
          <a:pPr rtl="1"/>
          <a:r>
            <a:rPr lang="fa-IR" sz="3200" b="0" dirty="0" smtClean="0">
              <a:solidFill>
                <a:schemeClr val="tx1"/>
              </a:solidFill>
              <a:effectLst/>
            </a:rPr>
            <a:t>زمین شناختی</a:t>
          </a:r>
          <a:endParaRPr lang="fa-IR" sz="3200" b="0" dirty="0">
            <a:solidFill>
              <a:schemeClr val="tx1"/>
            </a:solidFill>
            <a:effectLst/>
          </a:endParaRPr>
        </a:p>
      </dgm:t>
    </dgm:pt>
    <dgm:pt modelId="{463B0AD2-DB62-47EC-A525-AE5945DEF59F}" type="parTrans" cxnId="{180CA41A-6883-490C-8608-AA50A58699FE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B4C619-6B35-4742-B84C-085268DEAA4F}" type="sibTrans" cxnId="{180CA41A-6883-490C-8608-AA50A58699FE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590411-D5A7-4CF8-BFF9-B14EC0C7F5A6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3200" b="0" dirty="0" smtClean="0">
              <a:solidFill>
                <a:schemeClr val="tx1"/>
              </a:solidFill>
              <a:effectLst/>
            </a:rPr>
            <a:t>زلزله</a:t>
          </a:r>
          <a:endParaRPr lang="fa-IR" sz="3200" b="0" dirty="0">
            <a:solidFill>
              <a:schemeClr val="tx1"/>
            </a:solidFill>
            <a:effectLst/>
          </a:endParaRPr>
        </a:p>
      </dgm:t>
    </dgm:pt>
    <dgm:pt modelId="{4075E7BF-C263-4ADF-8E17-5736C82A78F5}" type="parTrans" cxnId="{0C89B86E-38C2-4B80-8620-BE7AEA7B9088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D095AEF0-5DE7-4DC7-BAFD-E25C35ABFB57}" type="sibTrans" cxnId="{0C89B86E-38C2-4B80-8620-BE7AEA7B9088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7EB426-A7C8-45FA-80F7-9628A38490C6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3200" b="0" dirty="0" smtClean="0">
              <a:solidFill>
                <a:schemeClr val="tx1"/>
              </a:solidFill>
              <a:effectLst/>
            </a:rPr>
            <a:t>لرزش زمین</a:t>
          </a:r>
          <a:endParaRPr lang="fa-IR" sz="3200" b="0" dirty="0">
            <a:solidFill>
              <a:schemeClr val="tx1"/>
            </a:solidFill>
            <a:effectLst/>
          </a:endParaRPr>
        </a:p>
      </dgm:t>
    </dgm:pt>
    <dgm:pt modelId="{B37FCE69-EBF0-49E0-8EBC-9EDE863C00B5}" type="parTrans" cxnId="{9D56DC8E-2FA0-49EA-8995-1C6CABC69687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64B75572-12BC-4EEE-9577-2A81E3B92D26}" type="sibTrans" cxnId="{9D56DC8E-2FA0-49EA-8995-1C6CABC69687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47BF28-8950-4443-A83D-F10DD454EE50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3200" b="0" smtClean="0">
              <a:solidFill>
                <a:schemeClr val="tx1"/>
              </a:solidFill>
              <a:effectLst/>
            </a:rPr>
            <a:t>سونامی</a:t>
          </a:r>
          <a:endParaRPr lang="fa-IR" sz="3200" b="0" dirty="0">
            <a:solidFill>
              <a:schemeClr val="tx1"/>
            </a:solidFill>
            <a:effectLst/>
          </a:endParaRPr>
        </a:p>
      </dgm:t>
    </dgm:pt>
    <dgm:pt modelId="{C9F17815-96C0-4563-9C62-F38027F19264}" type="parTrans" cxnId="{9FB4C292-A049-492D-9978-4B525B02135C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D090DFC9-035C-4CB8-A58F-4849AF2E7B9B}" type="sibTrans" cxnId="{9FB4C292-A049-492D-9978-4B525B02135C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D9BB9A-B515-4F3B-9FEC-1652CC3C60DA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3200" b="0" smtClean="0">
              <a:solidFill>
                <a:schemeClr val="tx1"/>
              </a:solidFill>
              <a:effectLst/>
            </a:rPr>
            <a:t>آتشفشان</a:t>
          </a:r>
          <a:endParaRPr lang="fa-IR" sz="3200" b="0" dirty="0">
            <a:solidFill>
              <a:schemeClr val="tx1"/>
            </a:solidFill>
            <a:effectLst/>
          </a:endParaRPr>
        </a:p>
      </dgm:t>
    </dgm:pt>
    <dgm:pt modelId="{0080B989-2E12-4D50-BDAE-8D4C47EB51D0}" type="parTrans" cxnId="{1EB4A632-6561-4FDD-BE9D-53812780EFF6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2FA38A8E-3088-4E18-9301-7CCEBE1B2CCB}" type="sibTrans" cxnId="{1EB4A632-6561-4FDD-BE9D-53812780EFF6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820583-4022-4198-AC3A-F57B560EDAF2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3200" b="0" smtClean="0">
              <a:solidFill>
                <a:schemeClr val="tx1"/>
              </a:solidFill>
              <a:effectLst/>
            </a:rPr>
            <a:t>فوران آتشفشان</a:t>
          </a:r>
          <a:endParaRPr lang="fa-IR" sz="3200" b="0" dirty="0">
            <a:solidFill>
              <a:schemeClr val="tx1"/>
            </a:solidFill>
            <a:effectLst/>
          </a:endParaRPr>
        </a:p>
      </dgm:t>
    </dgm:pt>
    <dgm:pt modelId="{DD4F236C-C40F-4186-B44A-403BDE5E527A}" type="parTrans" cxnId="{AE5B19D2-6925-4B99-8AD2-6671DDD03FF4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EEE938BB-A6FB-40EE-BCE3-42B8B2CC76E3}" type="sibTrans" cxnId="{AE5B19D2-6925-4B99-8AD2-6671DDD03FF4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85EAFD-661A-42C1-A52F-0F6DA96E9D16}">
      <dgm:prSet phldrT="[Text]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گروه</a:t>
          </a:r>
          <a:endParaRPr lang="fa-I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355023-B066-41E9-8F2F-7B3264DC98BC}" type="parTrans" cxnId="{EE39A1CF-78F6-4A36-8E1C-5418B3704FB9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562C20-B7C5-4BC4-930E-E9EC51E9632C}" type="sibTrans" cxnId="{EE39A1CF-78F6-4A36-8E1C-5418B3704FB9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5A40A4-410A-4685-A001-F7FA12E129B7}">
      <dgm:prSet phldrT="[Text]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دسته اصلی</a:t>
          </a:r>
          <a:endParaRPr lang="fa-IR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CF126F-0C0A-4FF8-B2FA-1554F36556D8}" type="parTrans" cxnId="{6F926090-2807-417B-BA62-86F4355377C4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EC92A5-A46D-4DCA-8CFA-6B5C6995C326}" type="sibTrans" cxnId="{6F926090-2807-417B-BA62-86F4355377C4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B5CB8D-3AED-4B2B-A38B-57FC370DB466}">
      <dgm:prSet phldrT="[Text]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دسته فرعی</a:t>
          </a:r>
          <a:endParaRPr lang="fa-IR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C34BA2-0ABF-4EE6-8FDE-CFE4DFB1519C}" type="parTrans" cxnId="{D6D3CCC6-8CE3-4ED7-91AB-0D761396A0F0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C6C78E-B22F-4BBB-86EB-73CA0C818B13}" type="sibTrans" cxnId="{D6D3CCC6-8CE3-4ED7-91AB-0D761396A0F0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D45151-077C-4934-9122-2AE33D53A506}">
      <dgm:prSet phldrT="[Text]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پدیده</a:t>
          </a:r>
          <a:endParaRPr lang="fa-I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CCEBF1-F896-4B3E-B6F5-ED1813FD2EE2}" type="parTrans" cxnId="{666A266A-EFC3-4DF0-B438-5FD46E05B9A3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894CD4-28E4-45A0-9226-CDD6B2BCBF94}" type="sibTrans" cxnId="{666A266A-EFC3-4DF0-B438-5FD46E05B9A3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2CC3496-D96D-4F8C-9CF4-F7A2E68CFFA4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3200" b="0" dirty="0" smtClean="0">
              <a:solidFill>
                <a:schemeClr val="tx1"/>
              </a:solidFill>
              <a:effectLst/>
            </a:rPr>
            <a:t>حرکت توده های عظیم (خشک)</a:t>
          </a:r>
          <a:endParaRPr lang="fa-IR" sz="3200" b="0" dirty="0">
            <a:solidFill>
              <a:schemeClr val="tx1"/>
            </a:solidFill>
            <a:effectLst/>
          </a:endParaRPr>
        </a:p>
      </dgm:t>
    </dgm:pt>
    <dgm:pt modelId="{B1A1FDB5-F619-4C95-BAE7-4B8C7998C39B}" type="parTrans" cxnId="{FC332F2F-F357-42F9-96E2-42C51B64DE67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B3E4304A-D870-47BC-A545-442F77DF01F6}" type="sibTrans" cxnId="{FC332F2F-F357-42F9-96E2-42C51B64DE67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497ADE-4360-4F4E-9347-0893BAB97F9D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3200" b="0" smtClean="0">
              <a:solidFill>
                <a:schemeClr val="tx1"/>
              </a:solidFill>
              <a:effectLst/>
            </a:rPr>
            <a:t>سنگ ریزش</a:t>
          </a:r>
          <a:endParaRPr lang="fa-IR" sz="3200" b="0" dirty="0">
            <a:solidFill>
              <a:schemeClr val="tx1"/>
            </a:solidFill>
            <a:effectLst/>
          </a:endParaRPr>
        </a:p>
      </dgm:t>
    </dgm:pt>
    <dgm:pt modelId="{0A348950-7E23-4109-AC29-0F84A5F12AAB}" type="parTrans" cxnId="{810B1AB4-6EAE-4218-8C8E-65E2CAFEFAC6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9253B8A9-72EB-44E7-B097-50B65CEA76FA}" type="sibTrans" cxnId="{810B1AB4-6EAE-4218-8C8E-65E2CAFEFAC6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4A8015A-41B4-449E-9E65-1A7C00C74863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3200" b="0" dirty="0" smtClean="0">
              <a:solidFill>
                <a:schemeClr val="tx1"/>
              </a:solidFill>
              <a:effectLst/>
            </a:rPr>
            <a:t>نزول ناگهانی</a:t>
          </a:r>
          <a:endParaRPr lang="fa-IR" sz="3200" b="0" dirty="0">
            <a:solidFill>
              <a:schemeClr val="tx1"/>
            </a:solidFill>
            <a:effectLst/>
          </a:endParaRPr>
        </a:p>
      </dgm:t>
    </dgm:pt>
    <dgm:pt modelId="{A1750FD0-A4F1-4F98-A511-F2F30ECB795E}" type="parTrans" cxnId="{8ACB4109-ACB2-44DE-8A0D-211BBB19B45B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95A8A154-B029-4E10-97BD-CABCB21FB7B3}" type="sibTrans" cxnId="{8ACB4109-ACB2-44DE-8A0D-211BBB19B45B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F6EF3E-6F14-49C0-9E44-DE6CABFCD3DA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3200" b="0" smtClean="0">
              <a:solidFill>
                <a:schemeClr val="tx1"/>
              </a:solidFill>
              <a:effectLst/>
            </a:rPr>
            <a:t>رانش زمین</a:t>
          </a:r>
          <a:endParaRPr lang="fa-IR" sz="3200" b="0" dirty="0">
            <a:solidFill>
              <a:schemeClr val="tx1"/>
            </a:solidFill>
            <a:effectLst/>
          </a:endParaRPr>
        </a:p>
      </dgm:t>
    </dgm:pt>
    <dgm:pt modelId="{48D53982-540A-48E1-B246-5466FA6E5F18}" type="parTrans" cxnId="{09C64B07-AA71-4F4D-91FC-BB838640E831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E63B9447-959A-4963-913E-2B48BDF09A16}" type="sibTrans" cxnId="{09C64B07-AA71-4F4D-91FC-BB838640E831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1BE1FF-CF2D-406B-8DFE-90A84C367334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3200" b="0" smtClean="0">
              <a:solidFill>
                <a:schemeClr val="tx1"/>
              </a:solidFill>
              <a:effectLst/>
            </a:rPr>
            <a:t>نشست زمین</a:t>
          </a:r>
          <a:endParaRPr lang="fa-IR" sz="3200" b="0" dirty="0">
            <a:solidFill>
              <a:schemeClr val="tx1"/>
            </a:solidFill>
            <a:effectLst/>
          </a:endParaRPr>
        </a:p>
      </dgm:t>
    </dgm:pt>
    <dgm:pt modelId="{7A1455D5-2201-448A-AD6A-801937D09844}" type="parTrans" cxnId="{589053D9-39EF-455D-9A55-5FB02F4E5C7A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0F7987EB-0F0E-4489-AC7A-ECE77F14CA0C}" type="sibTrans" cxnId="{589053D9-39EF-455D-9A55-5FB02F4E5C7A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0560D4-F20E-4C89-B9B0-02AB7A93FE77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3200" b="0" dirty="0" smtClean="0">
              <a:solidFill>
                <a:schemeClr val="bg1"/>
              </a:solidFill>
              <a:effectLst/>
            </a:rPr>
            <a:t>سقوط بهمن</a:t>
          </a:r>
          <a:endParaRPr lang="fa-IR" sz="3200" b="0" dirty="0">
            <a:solidFill>
              <a:schemeClr val="bg1"/>
            </a:solidFill>
            <a:effectLst/>
          </a:endParaRPr>
        </a:p>
      </dgm:t>
    </dgm:pt>
    <dgm:pt modelId="{6579CA01-ECE6-4CF2-8FF1-D3AA634365D1}" type="parTrans" cxnId="{DBFF6D8A-BF90-454D-8B43-DFBD7BF3D66F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B4625FB9-7E0F-429E-B2C1-6BBD4E0FE76E}" type="sibTrans" cxnId="{DBFF6D8A-BF90-454D-8B43-DFBD7BF3D66F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CE7DE28-588C-4CFB-B322-75414B7A5156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3200" b="0" smtClean="0">
              <a:solidFill>
                <a:schemeClr val="bg1"/>
              </a:solidFill>
              <a:effectLst/>
            </a:rPr>
            <a:t>سقوط گدازه</a:t>
          </a:r>
          <a:endParaRPr lang="fa-IR" sz="3200" b="0" dirty="0">
            <a:solidFill>
              <a:schemeClr val="bg1"/>
            </a:solidFill>
            <a:effectLst/>
          </a:endParaRPr>
        </a:p>
      </dgm:t>
    </dgm:pt>
    <dgm:pt modelId="{103016AC-AD83-4D09-9169-026DF0B052E9}" type="parTrans" cxnId="{CED0DA5D-01D3-4639-8D6B-31E9C2CA5B8A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C961FE35-5102-4205-A680-0E8F8F792553}" type="sibTrans" cxnId="{CED0DA5D-01D3-4639-8D6B-31E9C2CA5B8A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9BEB973-81E6-4FBF-B2E0-672DD744AD9E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3200" b="0" smtClean="0">
              <a:solidFill>
                <a:schemeClr val="bg1"/>
              </a:solidFill>
              <a:effectLst/>
            </a:rPr>
            <a:t>واریزه</a:t>
          </a:r>
          <a:endParaRPr lang="fa-IR" sz="3200" b="0" dirty="0">
            <a:solidFill>
              <a:schemeClr val="bg1"/>
            </a:solidFill>
            <a:effectLst/>
          </a:endParaRPr>
        </a:p>
      </dgm:t>
    </dgm:pt>
    <dgm:pt modelId="{2659AD3A-26EB-4945-B2F7-4D76494E9789}" type="parTrans" cxnId="{9481856E-8E8C-4111-9ECC-1ED6B4E507F4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EA38ACA0-A23E-47A1-8D40-03C9897125B2}" type="sibTrans" cxnId="{9481856E-8E8C-4111-9ECC-1ED6B4E507F4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F129E7-8A0A-491D-9EBE-1310801C6046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2800" b="0" dirty="0" smtClean="0">
              <a:solidFill>
                <a:schemeClr val="bg1"/>
              </a:solidFill>
              <a:effectLst/>
            </a:rPr>
            <a:t>فروچاله (سریع)</a:t>
          </a:r>
          <a:endParaRPr lang="fa-IR" sz="2800" b="0" dirty="0">
            <a:solidFill>
              <a:schemeClr val="bg1"/>
            </a:solidFill>
            <a:effectLst/>
          </a:endParaRPr>
        </a:p>
      </dgm:t>
    </dgm:pt>
    <dgm:pt modelId="{B4EB4B03-92C8-4076-9260-5ABE3D3F00A8}" type="parTrans" cxnId="{7A915073-7AFF-4217-9073-7D432CD97AB2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9B6F9EC0-86FF-490F-8741-9DC6DE15E825}" type="sibTrans" cxnId="{7A915073-7AFF-4217-9073-7D432CD97AB2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AE1A51B-DD25-4D49-9FEA-A25603B6C53B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2800" b="0" dirty="0" smtClean="0">
              <a:solidFill>
                <a:schemeClr val="bg1"/>
              </a:solidFill>
              <a:effectLst/>
            </a:rPr>
            <a:t>فرونشست (کند)</a:t>
          </a:r>
          <a:endParaRPr lang="fa-IR" sz="2800" b="0" dirty="0">
            <a:solidFill>
              <a:schemeClr val="bg1"/>
            </a:solidFill>
            <a:effectLst/>
          </a:endParaRPr>
        </a:p>
      </dgm:t>
    </dgm:pt>
    <dgm:pt modelId="{F0DB905B-2076-499F-B256-6689CD37885E}" type="parTrans" cxnId="{57E7FC8B-897F-4225-B023-67E2ABDE4594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048B7544-7149-4C98-86D6-97BD58967ECA}" type="sibTrans" cxnId="{57E7FC8B-897F-4225-B023-67E2ABDE4594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37E64D-3D07-44DF-BBE6-5B8B83C90CD9}">
      <dgm:prSet/>
      <dgm:spPr/>
      <dgm:t>
        <a:bodyPr/>
        <a:lstStyle/>
        <a:p>
          <a:pPr rtl="1"/>
          <a:r>
            <a:rPr lang="fa-IR" dirty="0" smtClean="0"/>
            <a:t>گِل‌رود</a:t>
          </a:r>
          <a:endParaRPr lang="fa-IR" dirty="0"/>
        </a:p>
      </dgm:t>
    </dgm:pt>
    <dgm:pt modelId="{36BFE660-FC94-4B81-B5D3-CB8C74DCD217}" type="parTrans" cxnId="{CECA19C4-4FF9-4E04-869F-227C9D908435}">
      <dgm:prSet/>
      <dgm:spPr/>
      <dgm:t>
        <a:bodyPr/>
        <a:lstStyle/>
        <a:p>
          <a:pPr rtl="1"/>
          <a:endParaRPr lang="fa-IR"/>
        </a:p>
      </dgm:t>
    </dgm:pt>
    <dgm:pt modelId="{278CC3B1-94E9-45BF-863F-0A11302CE90C}" type="sibTrans" cxnId="{CECA19C4-4FF9-4E04-869F-227C9D908435}">
      <dgm:prSet/>
      <dgm:spPr/>
      <dgm:t>
        <a:bodyPr/>
        <a:lstStyle/>
        <a:p>
          <a:pPr rtl="1"/>
          <a:endParaRPr lang="fa-IR"/>
        </a:p>
      </dgm:t>
    </dgm:pt>
    <dgm:pt modelId="{B7BF8935-49B4-4C44-ADF3-DA6900C16544}">
      <dgm:prSet/>
      <dgm:spPr/>
      <dgm:t>
        <a:bodyPr/>
        <a:lstStyle/>
        <a:p>
          <a:pPr rtl="1"/>
          <a:r>
            <a:rPr lang="ar-SA" dirty="0" smtClean="0"/>
            <a:t>گِل‌شار</a:t>
          </a:r>
          <a:endParaRPr lang="fa-IR" dirty="0"/>
        </a:p>
      </dgm:t>
    </dgm:pt>
    <dgm:pt modelId="{2C926D95-5E58-4A43-B4E7-132D7859F9A2}" type="parTrans" cxnId="{8046E387-5828-48FF-A4F9-627E4F88366A}">
      <dgm:prSet/>
      <dgm:spPr/>
      <dgm:t>
        <a:bodyPr/>
        <a:lstStyle/>
        <a:p>
          <a:pPr rtl="1"/>
          <a:endParaRPr lang="fa-IR"/>
        </a:p>
      </dgm:t>
    </dgm:pt>
    <dgm:pt modelId="{B2D343F7-8493-4ABE-8FD0-4BDBA6955BE3}" type="sibTrans" cxnId="{8046E387-5828-48FF-A4F9-627E4F88366A}">
      <dgm:prSet/>
      <dgm:spPr/>
      <dgm:t>
        <a:bodyPr/>
        <a:lstStyle/>
        <a:p>
          <a:pPr rtl="1"/>
          <a:endParaRPr lang="fa-IR"/>
        </a:p>
      </dgm:t>
    </dgm:pt>
    <dgm:pt modelId="{F4C8060B-8227-4248-B31E-F367DFC02554}" type="pres">
      <dgm:prSet presAssocID="{4EE14215-5B12-430B-BC32-2B8207AD083E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BF20D47D-C411-468D-BD0E-16EC0162B24E}" type="pres">
      <dgm:prSet presAssocID="{4EE14215-5B12-430B-BC32-2B8207AD083E}" presName="hierFlow" presStyleCnt="0"/>
      <dgm:spPr/>
    </dgm:pt>
    <dgm:pt modelId="{DB0C669C-B7C4-4539-9C6F-E242CEC6EE08}" type="pres">
      <dgm:prSet presAssocID="{4EE14215-5B12-430B-BC32-2B8207AD083E}" presName="firstBuf" presStyleCnt="0"/>
      <dgm:spPr/>
    </dgm:pt>
    <dgm:pt modelId="{6608F729-6E4A-41C4-95F2-8E754560A162}" type="pres">
      <dgm:prSet presAssocID="{4EE14215-5B12-430B-BC32-2B8207AD083E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A9209BC9-4980-4BDF-A5B2-90894072647A}" type="pres">
      <dgm:prSet presAssocID="{50CB73C6-0F38-4436-ACE2-3167FBA1C968}" presName="Name17" presStyleCnt="0"/>
      <dgm:spPr/>
    </dgm:pt>
    <dgm:pt modelId="{E0990822-1E7E-419E-8DC3-73B5647E5742}" type="pres">
      <dgm:prSet presAssocID="{50CB73C6-0F38-4436-ACE2-3167FBA1C968}" presName="level1Shape" presStyleLbl="node0" presStyleIdx="0" presStyleCnt="1" custScaleX="224304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4C57657C-33A2-4BAF-A196-09A7B2F7AE7F}" type="pres">
      <dgm:prSet presAssocID="{50CB73C6-0F38-4436-ACE2-3167FBA1C968}" presName="hierChild2" presStyleCnt="0"/>
      <dgm:spPr/>
    </dgm:pt>
    <dgm:pt modelId="{DA724AF0-3C0C-4B1F-903D-1ADFD457DA22}" type="pres">
      <dgm:prSet presAssocID="{4075E7BF-C263-4ADF-8E17-5736C82A78F5}" presName="Name25" presStyleLbl="parChTrans1D2" presStyleIdx="0" presStyleCnt="3"/>
      <dgm:spPr/>
      <dgm:t>
        <a:bodyPr/>
        <a:lstStyle/>
        <a:p>
          <a:pPr rtl="1"/>
          <a:endParaRPr lang="fa-IR"/>
        </a:p>
      </dgm:t>
    </dgm:pt>
    <dgm:pt modelId="{F2B30CE3-2B50-4912-945F-E5D3F3F7D1F2}" type="pres">
      <dgm:prSet presAssocID="{4075E7BF-C263-4ADF-8E17-5736C82A78F5}" presName="connTx" presStyleLbl="parChTrans1D2" presStyleIdx="0" presStyleCnt="3"/>
      <dgm:spPr/>
      <dgm:t>
        <a:bodyPr/>
        <a:lstStyle/>
        <a:p>
          <a:pPr rtl="1"/>
          <a:endParaRPr lang="fa-IR"/>
        </a:p>
      </dgm:t>
    </dgm:pt>
    <dgm:pt modelId="{97727497-BBCA-4530-99DE-898A5F9A24C3}" type="pres">
      <dgm:prSet presAssocID="{38590411-D5A7-4CF8-BFF9-B14EC0C7F5A6}" presName="Name30" presStyleCnt="0"/>
      <dgm:spPr/>
    </dgm:pt>
    <dgm:pt modelId="{4DA3F53A-2B2B-442F-BF1F-1983AA429255}" type="pres">
      <dgm:prSet presAssocID="{38590411-D5A7-4CF8-BFF9-B14EC0C7F5A6}" presName="level2Shape" presStyleLbl="node2" presStyleIdx="0" presStyleCnt="3" custScaleX="224304"/>
      <dgm:spPr/>
      <dgm:t>
        <a:bodyPr/>
        <a:lstStyle/>
        <a:p>
          <a:pPr rtl="1"/>
          <a:endParaRPr lang="fa-IR"/>
        </a:p>
      </dgm:t>
    </dgm:pt>
    <dgm:pt modelId="{4EAFA50E-865A-427D-B432-A78B17359B95}" type="pres">
      <dgm:prSet presAssocID="{38590411-D5A7-4CF8-BFF9-B14EC0C7F5A6}" presName="hierChild3" presStyleCnt="0"/>
      <dgm:spPr/>
    </dgm:pt>
    <dgm:pt modelId="{9D8F79C3-0700-4739-9E43-83E16805E692}" type="pres">
      <dgm:prSet presAssocID="{B37FCE69-EBF0-49E0-8EBC-9EDE863C00B5}" presName="Name25" presStyleLbl="parChTrans1D3" presStyleIdx="0" presStyleCnt="7"/>
      <dgm:spPr/>
      <dgm:t>
        <a:bodyPr/>
        <a:lstStyle/>
        <a:p>
          <a:pPr rtl="1"/>
          <a:endParaRPr lang="fa-IR"/>
        </a:p>
      </dgm:t>
    </dgm:pt>
    <dgm:pt modelId="{3491A5B3-DA4D-498C-9E89-E82B27584549}" type="pres">
      <dgm:prSet presAssocID="{B37FCE69-EBF0-49E0-8EBC-9EDE863C00B5}" presName="connTx" presStyleLbl="parChTrans1D3" presStyleIdx="0" presStyleCnt="7"/>
      <dgm:spPr/>
      <dgm:t>
        <a:bodyPr/>
        <a:lstStyle/>
        <a:p>
          <a:pPr rtl="1"/>
          <a:endParaRPr lang="fa-IR"/>
        </a:p>
      </dgm:t>
    </dgm:pt>
    <dgm:pt modelId="{A318AAB2-FDAE-4093-B94D-792B85533CAF}" type="pres">
      <dgm:prSet presAssocID="{507EB426-A7C8-45FA-80F7-9628A38490C6}" presName="Name30" presStyleCnt="0"/>
      <dgm:spPr/>
    </dgm:pt>
    <dgm:pt modelId="{08057A45-D0A8-4036-93D2-7C03F194624D}" type="pres">
      <dgm:prSet presAssocID="{507EB426-A7C8-45FA-80F7-9628A38490C6}" presName="level2Shape" presStyleLbl="node3" presStyleIdx="0" presStyleCnt="7" custScaleX="224304"/>
      <dgm:spPr/>
      <dgm:t>
        <a:bodyPr/>
        <a:lstStyle/>
        <a:p>
          <a:pPr rtl="1"/>
          <a:endParaRPr lang="fa-IR"/>
        </a:p>
      </dgm:t>
    </dgm:pt>
    <dgm:pt modelId="{8377A7F8-8E37-4657-94E7-5FCF73D428C2}" type="pres">
      <dgm:prSet presAssocID="{507EB426-A7C8-45FA-80F7-9628A38490C6}" presName="hierChild3" presStyleCnt="0"/>
      <dgm:spPr/>
    </dgm:pt>
    <dgm:pt modelId="{555AD237-73B1-4625-988F-043E02DA092A}" type="pres">
      <dgm:prSet presAssocID="{C9F17815-96C0-4563-9C62-F38027F19264}" presName="Name25" presStyleLbl="parChTrans1D3" presStyleIdx="1" presStyleCnt="7"/>
      <dgm:spPr/>
      <dgm:t>
        <a:bodyPr/>
        <a:lstStyle/>
        <a:p>
          <a:pPr rtl="1"/>
          <a:endParaRPr lang="fa-IR"/>
        </a:p>
      </dgm:t>
    </dgm:pt>
    <dgm:pt modelId="{F1972DAF-5E62-4E0E-AA18-7C6C51504E19}" type="pres">
      <dgm:prSet presAssocID="{C9F17815-96C0-4563-9C62-F38027F19264}" presName="connTx" presStyleLbl="parChTrans1D3" presStyleIdx="1" presStyleCnt="7"/>
      <dgm:spPr/>
      <dgm:t>
        <a:bodyPr/>
        <a:lstStyle/>
        <a:p>
          <a:pPr rtl="1"/>
          <a:endParaRPr lang="fa-IR"/>
        </a:p>
      </dgm:t>
    </dgm:pt>
    <dgm:pt modelId="{ED575C81-2C79-4036-916E-AC98CDF62923}" type="pres">
      <dgm:prSet presAssocID="{E247BF28-8950-4443-A83D-F10DD454EE50}" presName="Name30" presStyleCnt="0"/>
      <dgm:spPr/>
    </dgm:pt>
    <dgm:pt modelId="{F675690F-F856-4AFE-AC3C-FB9BCD84DFB1}" type="pres">
      <dgm:prSet presAssocID="{E247BF28-8950-4443-A83D-F10DD454EE50}" presName="level2Shape" presStyleLbl="node3" presStyleIdx="1" presStyleCnt="7" custScaleX="224304"/>
      <dgm:spPr/>
      <dgm:t>
        <a:bodyPr/>
        <a:lstStyle/>
        <a:p>
          <a:pPr rtl="1"/>
          <a:endParaRPr lang="fa-IR"/>
        </a:p>
      </dgm:t>
    </dgm:pt>
    <dgm:pt modelId="{3F6B2394-48FD-43BA-A2B3-6AEE317E2B60}" type="pres">
      <dgm:prSet presAssocID="{E247BF28-8950-4443-A83D-F10DD454EE50}" presName="hierChild3" presStyleCnt="0"/>
      <dgm:spPr/>
    </dgm:pt>
    <dgm:pt modelId="{04019F03-43BA-4FEE-8524-6B2FC7FB58D0}" type="pres">
      <dgm:prSet presAssocID="{0080B989-2E12-4D50-BDAE-8D4C47EB51D0}" presName="Name25" presStyleLbl="parChTrans1D2" presStyleIdx="1" presStyleCnt="3"/>
      <dgm:spPr/>
      <dgm:t>
        <a:bodyPr/>
        <a:lstStyle/>
        <a:p>
          <a:pPr rtl="1"/>
          <a:endParaRPr lang="fa-IR"/>
        </a:p>
      </dgm:t>
    </dgm:pt>
    <dgm:pt modelId="{943B7645-3E50-459C-932E-01D9AB34C1A0}" type="pres">
      <dgm:prSet presAssocID="{0080B989-2E12-4D50-BDAE-8D4C47EB51D0}" presName="connTx" presStyleLbl="parChTrans1D2" presStyleIdx="1" presStyleCnt="3"/>
      <dgm:spPr/>
      <dgm:t>
        <a:bodyPr/>
        <a:lstStyle/>
        <a:p>
          <a:pPr rtl="1"/>
          <a:endParaRPr lang="fa-IR"/>
        </a:p>
      </dgm:t>
    </dgm:pt>
    <dgm:pt modelId="{35DC7374-3EA9-4B41-8CD4-B37810A9B389}" type="pres">
      <dgm:prSet presAssocID="{DDD9BB9A-B515-4F3B-9FEC-1652CC3C60DA}" presName="Name30" presStyleCnt="0"/>
      <dgm:spPr/>
    </dgm:pt>
    <dgm:pt modelId="{A3008282-FCD2-4C4D-9954-FFB0DBD0B533}" type="pres">
      <dgm:prSet presAssocID="{DDD9BB9A-B515-4F3B-9FEC-1652CC3C60DA}" presName="level2Shape" presStyleLbl="node2" presStyleIdx="1" presStyleCnt="3" custScaleX="224304"/>
      <dgm:spPr/>
      <dgm:t>
        <a:bodyPr/>
        <a:lstStyle/>
        <a:p>
          <a:pPr rtl="1"/>
          <a:endParaRPr lang="fa-IR"/>
        </a:p>
      </dgm:t>
    </dgm:pt>
    <dgm:pt modelId="{2A78267F-3682-4573-AF36-CDA32FEBF3AE}" type="pres">
      <dgm:prSet presAssocID="{DDD9BB9A-B515-4F3B-9FEC-1652CC3C60DA}" presName="hierChild3" presStyleCnt="0"/>
      <dgm:spPr/>
    </dgm:pt>
    <dgm:pt modelId="{FADC1E0E-3C0F-4C45-87E0-ADD702024EBC}" type="pres">
      <dgm:prSet presAssocID="{DD4F236C-C40F-4186-B44A-403BDE5E527A}" presName="Name25" presStyleLbl="parChTrans1D3" presStyleIdx="2" presStyleCnt="7"/>
      <dgm:spPr/>
      <dgm:t>
        <a:bodyPr/>
        <a:lstStyle/>
        <a:p>
          <a:pPr rtl="1"/>
          <a:endParaRPr lang="fa-IR"/>
        </a:p>
      </dgm:t>
    </dgm:pt>
    <dgm:pt modelId="{7D9380EA-52E6-429E-BFA9-C31B04E8395A}" type="pres">
      <dgm:prSet presAssocID="{DD4F236C-C40F-4186-B44A-403BDE5E527A}" presName="connTx" presStyleLbl="parChTrans1D3" presStyleIdx="2" presStyleCnt="7"/>
      <dgm:spPr/>
      <dgm:t>
        <a:bodyPr/>
        <a:lstStyle/>
        <a:p>
          <a:pPr rtl="1"/>
          <a:endParaRPr lang="fa-IR"/>
        </a:p>
      </dgm:t>
    </dgm:pt>
    <dgm:pt modelId="{1A93969C-2610-4BA4-BBCF-C2CBEFEADF36}" type="pres">
      <dgm:prSet presAssocID="{45820583-4022-4198-AC3A-F57B560EDAF2}" presName="Name30" presStyleCnt="0"/>
      <dgm:spPr/>
    </dgm:pt>
    <dgm:pt modelId="{A8AB3E17-61CD-491E-A24C-EC6352D1FAB9}" type="pres">
      <dgm:prSet presAssocID="{45820583-4022-4198-AC3A-F57B560EDAF2}" presName="level2Shape" presStyleLbl="node3" presStyleIdx="2" presStyleCnt="7" custScaleX="224304"/>
      <dgm:spPr/>
      <dgm:t>
        <a:bodyPr/>
        <a:lstStyle/>
        <a:p>
          <a:pPr rtl="1"/>
          <a:endParaRPr lang="fa-IR"/>
        </a:p>
      </dgm:t>
    </dgm:pt>
    <dgm:pt modelId="{756AC4B0-7FEF-402F-9482-A06DA38A4AA7}" type="pres">
      <dgm:prSet presAssocID="{45820583-4022-4198-AC3A-F57B560EDAF2}" presName="hierChild3" presStyleCnt="0"/>
      <dgm:spPr/>
    </dgm:pt>
    <dgm:pt modelId="{0F108015-8F4C-4BEC-912D-CD0757919F89}" type="pres">
      <dgm:prSet presAssocID="{B1A1FDB5-F619-4C95-BAE7-4B8C7998C39B}" presName="Name25" presStyleLbl="parChTrans1D2" presStyleIdx="2" presStyleCnt="3"/>
      <dgm:spPr/>
      <dgm:t>
        <a:bodyPr/>
        <a:lstStyle/>
        <a:p>
          <a:pPr rtl="1"/>
          <a:endParaRPr lang="fa-IR"/>
        </a:p>
      </dgm:t>
    </dgm:pt>
    <dgm:pt modelId="{0763C334-A2B8-446C-9FB1-165723AD5D75}" type="pres">
      <dgm:prSet presAssocID="{B1A1FDB5-F619-4C95-BAE7-4B8C7998C39B}" presName="connTx" presStyleLbl="parChTrans1D2" presStyleIdx="2" presStyleCnt="3"/>
      <dgm:spPr/>
      <dgm:t>
        <a:bodyPr/>
        <a:lstStyle/>
        <a:p>
          <a:pPr rtl="1"/>
          <a:endParaRPr lang="fa-IR"/>
        </a:p>
      </dgm:t>
    </dgm:pt>
    <dgm:pt modelId="{E0A444A9-61BF-40B1-98AD-49BBED018663}" type="pres">
      <dgm:prSet presAssocID="{22CC3496-D96D-4F8C-9CF4-F7A2E68CFFA4}" presName="Name30" presStyleCnt="0"/>
      <dgm:spPr/>
    </dgm:pt>
    <dgm:pt modelId="{54AAB589-4212-456E-ACA7-0A7BCEBFA8D9}" type="pres">
      <dgm:prSet presAssocID="{22CC3496-D96D-4F8C-9CF4-F7A2E68CFFA4}" presName="level2Shape" presStyleLbl="node2" presStyleIdx="2" presStyleCnt="3" custScaleX="224304" custScaleY="225742"/>
      <dgm:spPr/>
      <dgm:t>
        <a:bodyPr/>
        <a:lstStyle/>
        <a:p>
          <a:pPr rtl="1"/>
          <a:endParaRPr lang="fa-IR"/>
        </a:p>
      </dgm:t>
    </dgm:pt>
    <dgm:pt modelId="{4638D80B-3096-4DE1-B37F-502BBAC2CEA3}" type="pres">
      <dgm:prSet presAssocID="{22CC3496-D96D-4F8C-9CF4-F7A2E68CFFA4}" presName="hierChild3" presStyleCnt="0"/>
      <dgm:spPr/>
    </dgm:pt>
    <dgm:pt modelId="{C1F478FB-1244-45DE-B127-38E6AD00D8F9}" type="pres">
      <dgm:prSet presAssocID="{0A348950-7E23-4109-AC29-0F84A5F12AAB}" presName="Name25" presStyleLbl="parChTrans1D3" presStyleIdx="3" presStyleCnt="7"/>
      <dgm:spPr/>
      <dgm:t>
        <a:bodyPr/>
        <a:lstStyle/>
        <a:p>
          <a:pPr rtl="1"/>
          <a:endParaRPr lang="fa-IR"/>
        </a:p>
      </dgm:t>
    </dgm:pt>
    <dgm:pt modelId="{17A1AC75-C079-4CA7-81E9-5C7ABA34616F}" type="pres">
      <dgm:prSet presAssocID="{0A348950-7E23-4109-AC29-0F84A5F12AAB}" presName="connTx" presStyleLbl="parChTrans1D3" presStyleIdx="3" presStyleCnt="7"/>
      <dgm:spPr/>
      <dgm:t>
        <a:bodyPr/>
        <a:lstStyle/>
        <a:p>
          <a:pPr rtl="1"/>
          <a:endParaRPr lang="fa-IR"/>
        </a:p>
      </dgm:t>
    </dgm:pt>
    <dgm:pt modelId="{A182AD9B-4C33-4EA6-9920-7C6D617AE310}" type="pres">
      <dgm:prSet presAssocID="{35497ADE-4360-4F4E-9347-0893BAB97F9D}" presName="Name30" presStyleCnt="0"/>
      <dgm:spPr/>
    </dgm:pt>
    <dgm:pt modelId="{2A0996BF-DBF2-40F3-BF16-C71DF832B6FB}" type="pres">
      <dgm:prSet presAssocID="{35497ADE-4360-4F4E-9347-0893BAB97F9D}" presName="level2Shape" presStyleLbl="node3" presStyleIdx="3" presStyleCnt="7" custScaleX="224304"/>
      <dgm:spPr/>
      <dgm:t>
        <a:bodyPr/>
        <a:lstStyle/>
        <a:p>
          <a:pPr rtl="1"/>
          <a:endParaRPr lang="fa-IR"/>
        </a:p>
      </dgm:t>
    </dgm:pt>
    <dgm:pt modelId="{B7F60261-437A-4157-B1B4-99F0648A1A38}" type="pres">
      <dgm:prSet presAssocID="{35497ADE-4360-4F4E-9347-0893BAB97F9D}" presName="hierChild3" presStyleCnt="0"/>
      <dgm:spPr/>
    </dgm:pt>
    <dgm:pt modelId="{D879CC0A-A734-4BEB-920B-54EE0DD40159}" type="pres">
      <dgm:prSet presAssocID="{A1750FD0-A4F1-4F98-A511-F2F30ECB795E}" presName="Name25" presStyleLbl="parChTrans1D3" presStyleIdx="4" presStyleCnt="7"/>
      <dgm:spPr/>
      <dgm:t>
        <a:bodyPr/>
        <a:lstStyle/>
        <a:p>
          <a:pPr rtl="1"/>
          <a:endParaRPr lang="fa-IR"/>
        </a:p>
      </dgm:t>
    </dgm:pt>
    <dgm:pt modelId="{9BAA5D0A-4078-42B8-945B-0F25011DC5F4}" type="pres">
      <dgm:prSet presAssocID="{A1750FD0-A4F1-4F98-A511-F2F30ECB795E}" presName="connTx" presStyleLbl="parChTrans1D3" presStyleIdx="4" presStyleCnt="7"/>
      <dgm:spPr/>
      <dgm:t>
        <a:bodyPr/>
        <a:lstStyle/>
        <a:p>
          <a:pPr rtl="1"/>
          <a:endParaRPr lang="fa-IR"/>
        </a:p>
      </dgm:t>
    </dgm:pt>
    <dgm:pt modelId="{CF454B19-CDAB-4D2B-8164-1068ABEE8BD4}" type="pres">
      <dgm:prSet presAssocID="{C4A8015A-41B4-449E-9E65-1A7C00C74863}" presName="Name30" presStyleCnt="0"/>
      <dgm:spPr/>
    </dgm:pt>
    <dgm:pt modelId="{C8EB53C6-1C8B-4B14-AA2C-5B635B3618C2}" type="pres">
      <dgm:prSet presAssocID="{C4A8015A-41B4-449E-9E65-1A7C00C74863}" presName="level2Shape" presStyleLbl="node3" presStyleIdx="4" presStyleCnt="7" custScaleX="224304"/>
      <dgm:spPr/>
      <dgm:t>
        <a:bodyPr/>
        <a:lstStyle/>
        <a:p>
          <a:pPr rtl="1"/>
          <a:endParaRPr lang="fa-IR"/>
        </a:p>
      </dgm:t>
    </dgm:pt>
    <dgm:pt modelId="{9E79A3EB-9A5C-41C3-AE4C-0463AD8A70D8}" type="pres">
      <dgm:prSet presAssocID="{C4A8015A-41B4-449E-9E65-1A7C00C74863}" presName="hierChild3" presStyleCnt="0"/>
      <dgm:spPr/>
    </dgm:pt>
    <dgm:pt modelId="{F2E0F242-FB4C-456B-A7C7-4DC3258E0004}" type="pres">
      <dgm:prSet presAssocID="{6579CA01-ECE6-4CF2-8FF1-D3AA634365D1}" presName="Name25" presStyleLbl="parChTrans1D4" presStyleIdx="0" presStyleCnt="7"/>
      <dgm:spPr/>
      <dgm:t>
        <a:bodyPr/>
        <a:lstStyle/>
        <a:p>
          <a:pPr rtl="1"/>
          <a:endParaRPr lang="fa-IR"/>
        </a:p>
      </dgm:t>
    </dgm:pt>
    <dgm:pt modelId="{684001EA-B124-4018-9602-38B0554367B3}" type="pres">
      <dgm:prSet presAssocID="{6579CA01-ECE6-4CF2-8FF1-D3AA634365D1}" presName="connTx" presStyleLbl="parChTrans1D4" presStyleIdx="0" presStyleCnt="7"/>
      <dgm:spPr/>
      <dgm:t>
        <a:bodyPr/>
        <a:lstStyle/>
        <a:p>
          <a:pPr rtl="1"/>
          <a:endParaRPr lang="fa-IR"/>
        </a:p>
      </dgm:t>
    </dgm:pt>
    <dgm:pt modelId="{9BBBACD8-67DD-4F0D-9B7E-865115F08A14}" type="pres">
      <dgm:prSet presAssocID="{6E0560D4-F20E-4C89-B9B0-02AB7A93FE77}" presName="Name30" presStyleCnt="0"/>
      <dgm:spPr/>
    </dgm:pt>
    <dgm:pt modelId="{B22B9024-F6E6-46C4-B140-837ECF36F033}" type="pres">
      <dgm:prSet presAssocID="{6E0560D4-F20E-4C89-B9B0-02AB7A93FE77}" presName="level2Shape" presStyleLbl="node4" presStyleIdx="0" presStyleCnt="7" custScaleX="224304"/>
      <dgm:spPr/>
      <dgm:t>
        <a:bodyPr/>
        <a:lstStyle/>
        <a:p>
          <a:pPr rtl="1"/>
          <a:endParaRPr lang="fa-IR"/>
        </a:p>
      </dgm:t>
    </dgm:pt>
    <dgm:pt modelId="{593B1A9C-B96E-4029-8294-DD64582F3B62}" type="pres">
      <dgm:prSet presAssocID="{6E0560D4-F20E-4C89-B9B0-02AB7A93FE77}" presName="hierChild3" presStyleCnt="0"/>
      <dgm:spPr/>
    </dgm:pt>
    <dgm:pt modelId="{772DC8EB-D197-4735-95DB-F7C8CED1FC74}" type="pres">
      <dgm:prSet presAssocID="{103016AC-AD83-4D09-9169-026DF0B052E9}" presName="Name25" presStyleLbl="parChTrans1D4" presStyleIdx="1" presStyleCnt="7"/>
      <dgm:spPr/>
      <dgm:t>
        <a:bodyPr/>
        <a:lstStyle/>
        <a:p>
          <a:pPr rtl="1"/>
          <a:endParaRPr lang="fa-IR"/>
        </a:p>
      </dgm:t>
    </dgm:pt>
    <dgm:pt modelId="{E1300967-FFF0-42D1-874F-4593BA6F2855}" type="pres">
      <dgm:prSet presAssocID="{103016AC-AD83-4D09-9169-026DF0B052E9}" presName="connTx" presStyleLbl="parChTrans1D4" presStyleIdx="1" presStyleCnt="7"/>
      <dgm:spPr/>
      <dgm:t>
        <a:bodyPr/>
        <a:lstStyle/>
        <a:p>
          <a:pPr rtl="1"/>
          <a:endParaRPr lang="fa-IR"/>
        </a:p>
      </dgm:t>
    </dgm:pt>
    <dgm:pt modelId="{437ECC94-272F-4DFD-BD70-E8EC1F31249D}" type="pres">
      <dgm:prSet presAssocID="{3CE7DE28-588C-4CFB-B322-75414B7A5156}" presName="Name30" presStyleCnt="0"/>
      <dgm:spPr/>
    </dgm:pt>
    <dgm:pt modelId="{BA5E233F-6223-4048-A239-684E7D61CD58}" type="pres">
      <dgm:prSet presAssocID="{3CE7DE28-588C-4CFB-B322-75414B7A5156}" presName="level2Shape" presStyleLbl="node4" presStyleIdx="1" presStyleCnt="7" custScaleX="224304"/>
      <dgm:spPr/>
      <dgm:t>
        <a:bodyPr/>
        <a:lstStyle/>
        <a:p>
          <a:pPr rtl="1"/>
          <a:endParaRPr lang="fa-IR"/>
        </a:p>
      </dgm:t>
    </dgm:pt>
    <dgm:pt modelId="{7CDA153B-BFF3-47D2-AAE6-876791938A6C}" type="pres">
      <dgm:prSet presAssocID="{3CE7DE28-588C-4CFB-B322-75414B7A5156}" presName="hierChild3" presStyleCnt="0"/>
      <dgm:spPr/>
    </dgm:pt>
    <dgm:pt modelId="{A4B0BD24-0311-4333-AF5B-3EA71CA2326E}" type="pres">
      <dgm:prSet presAssocID="{48D53982-540A-48E1-B246-5466FA6E5F18}" presName="Name25" presStyleLbl="parChTrans1D3" presStyleIdx="5" presStyleCnt="7"/>
      <dgm:spPr/>
      <dgm:t>
        <a:bodyPr/>
        <a:lstStyle/>
        <a:p>
          <a:pPr rtl="1"/>
          <a:endParaRPr lang="fa-IR"/>
        </a:p>
      </dgm:t>
    </dgm:pt>
    <dgm:pt modelId="{EA45F943-7CD5-4C20-A0E0-B816B3F7B9C9}" type="pres">
      <dgm:prSet presAssocID="{48D53982-540A-48E1-B246-5466FA6E5F18}" presName="connTx" presStyleLbl="parChTrans1D3" presStyleIdx="5" presStyleCnt="7"/>
      <dgm:spPr/>
      <dgm:t>
        <a:bodyPr/>
        <a:lstStyle/>
        <a:p>
          <a:pPr rtl="1"/>
          <a:endParaRPr lang="fa-IR"/>
        </a:p>
      </dgm:t>
    </dgm:pt>
    <dgm:pt modelId="{8A0EA47E-7420-4CCD-9BE8-55FC397B90C9}" type="pres">
      <dgm:prSet presAssocID="{F7F6EF3E-6F14-49C0-9E44-DE6CABFCD3DA}" presName="Name30" presStyleCnt="0"/>
      <dgm:spPr/>
    </dgm:pt>
    <dgm:pt modelId="{C1D01B4B-57E8-4FD2-BF7F-A913FDB0F943}" type="pres">
      <dgm:prSet presAssocID="{F7F6EF3E-6F14-49C0-9E44-DE6CABFCD3DA}" presName="level2Shape" presStyleLbl="node3" presStyleIdx="5" presStyleCnt="7" custScaleX="224304"/>
      <dgm:spPr/>
      <dgm:t>
        <a:bodyPr/>
        <a:lstStyle/>
        <a:p>
          <a:pPr rtl="1"/>
          <a:endParaRPr lang="fa-IR"/>
        </a:p>
      </dgm:t>
    </dgm:pt>
    <dgm:pt modelId="{9B78C079-97D6-4ECC-B2EF-0B305935EE01}" type="pres">
      <dgm:prSet presAssocID="{F7F6EF3E-6F14-49C0-9E44-DE6CABFCD3DA}" presName="hierChild3" presStyleCnt="0"/>
      <dgm:spPr/>
    </dgm:pt>
    <dgm:pt modelId="{A20D2B0A-3B8A-418F-B5DB-962C23D2BA69}" type="pres">
      <dgm:prSet presAssocID="{2659AD3A-26EB-4945-B2F7-4D76494E9789}" presName="Name25" presStyleLbl="parChTrans1D4" presStyleIdx="2" presStyleCnt="7"/>
      <dgm:spPr/>
      <dgm:t>
        <a:bodyPr/>
        <a:lstStyle/>
        <a:p>
          <a:pPr rtl="1"/>
          <a:endParaRPr lang="fa-IR"/>
        </a:p>
      </dgm:t>
    </dgm:pt>
    <dgm:pt modelId="{840F2487-E19B-47B3-B8BD-36D54AFC7945}" type="pres">
      <dgm:prSet presAssocID="{2659AD3A-26EB-4945-B2F7-4D76494E9789}" presName="connTx" presStyleLbl="parChTrans1D4" presStyleIdx="2" presStyleCnt="7"/>
      <dgm:spPr/>
      <dgm:t>
        <a:bodyPr/>
        <a:lstStyle/>
        <a:p>
          <a:pPr rtl="1"/>
          <a:endParaRPr lang="fa-IR"/>
        </a:p>
      </dgm:t>
    </dgm:pt>
    <dgm:pt modelId="{069B5C8F-9392-48B0-A2DB-473E1C841DC6}" type="pres">
      <dgm:prSet presAssocID="{F9BEB973-81E6-4FBF-B2E0-672DD744AD9E}" presName="Name30" presStyleCnt="0"/>
      <dgm:spPr/>
    </dgm:pt>
    <dgm:pt modelId="{857160AC-F84B-4747-9F5A-E1032717CA73}" type="pres">
      <dgm:prSet presAssocID="{F9BEB973-81E6-4FBF-B2E0-672DD744AD9E}" presName="level2Shape" presStyleLbl="node4" presStyleIdx="2" presStyleCnt="7" custScaleX="224304"/>
      <dgm:spPr/>
      <dgm:t>
        <a:bodyPr/>
        <a:lstStyle/>
        <a:p>
          <a:pPr rtl="1"/>
          <a:endParaRPr lang="fa-IR"/>
        </a:p>
      </dgm:t>
    </dgm:pt>
    <dgm:pt modelId="{E3E245D6-19C4-45CB-85E4-099C23D6C6BE}" type="pres">
      <dgm:prSet presAssocID="{F9BEB973-81E6-4FBF-B2E0-672DD744AD9E}" presName="hierChild3" presStyleCnt="0"/>
      <dgm:spPr/>
    </dgm:pt>
    <dgm:pt modelId="{D7C4EC51-4D58-48F9-9074-0CF34952A069}" type="pres">
      <dgm:prSet presAssocID="{36BFE660-FC94-4B81-B5D3-CB8C74DCD217}" presName="Name25" presStyleLbl="parChTrans1D4" presStyleIdx="3" presStyleCnt="7"/>
      <dgm:spPr/>
      <dgm:t>
        <a:bodyPr/>
        <a:lstStyle/>
        <a:p>
          <a:pPr rtl="1"/>
          <a:endParaRPr lang="fa-IR"/>
        </a:p>
      </dgm:t>
    </dgm:pt>
    <dgm:pt modelId="{50ED7A99-B38E-48F7-B9CE-CF1ADEFEF363}" type="pres">
      <dgm:prSet presAssocID="{36BFE660-FC94-4B81-B5D3-CB8C74DCD217}" presName="connTx" presStyleLbl="parChTrans1D4" presStyleIdx="3" presStyleCnt="7"/>
      <dgm:spPr/>
      <dgm:t>
        <a:bodyPr/>
        <a:lstStyle/>
        <a:p>
          <a:pPr rtl="1"/>
          <a:endParaRPr lang="fa-IR"/>
        </a:p>
      </dgm:t>
    </dgm:pt>
    <dgm:pt modelId="{A8B4B37E-2754-4D9D-88AC-5DB71C2505F1}" type="pres">
      <dgm:prSet presAssocID="{7B37E64D-3D07-44DF-BBE6-5B8B83C90CD9}" presName="Name30" presStyleCnt="0"/>
      <dgm:spPr/>
    </dgm:pt>
    <dgm:pt modelId="{1532E94F-14CA-4BB9-A0D5-059E9679D5F2}" type="pres">
      <dgm:prSet presAssocID="{7B37E64D-3D07-44DF-BBE6-5B8B83C90CD9}" presName="level2Shape" presStyleLbl="node4" presStyleIdx="3" presStyleCnt="7" custScaleX="224343"/>
      <dgm:spPr/>
      <dgm:t>
        <a:bodyPr/>
        <a:lstStyle/>
        <a:p>
          <a:pPr rtl="1"/>
          <a:endParaRPr lang="fa-IR"/>
        </a:p>
      </dgm:t>
    </dgm:pt>
    <dgm:pt modelId="{9DD38553-A0A1-450D-BE30-AACCF42A436D}" type="pres">
      <dgm:prSet presAssocID="{7B37E64D-3D07-44DF-BBE6-5B8B83C90CD9}" presName="hierChild3" presStyleCnt="0"/>
      <dgm:spPr/>
    </dgm:pt>
    <dgm:pt modelId="{D6B1468C-2438-4F17-A5B6-BA70EEF4FCEB}" type="pres">
      <dgm:prSet presAssocID="{2C926D95-5E58-4A43-B4E7-132D7859F9A2}" presName="Name25" presStyleLbl="parChTrans1D4" presStyleIdx="4" presStyleCnt="7"/>
      <dgm:spPr/>
      <dgm:t>
        <a:bodyPr/>
        <a:lstStyle/>
        <a:p>
          <a:pPr rtl="1"/>
          <a:endParaRPr lang="fa-IR"/>
        </a:p>
      </dgm:t>
    </dgm:pt>
    <dgm:pt modelId="{3BA842BE-98D3-472E-BA13-A12C3215E63B}" type="pres">
      <dgm:prSet presAssocID="{2C926D95-5E58-4A43-B4E7-132D7859F9A2}" presName="connTx" presStyleLbl="parChTrans1D4" presStyleIdx="4" presStyleCnt="7"/>
      <dgm:spPr/>
      <dgm:t>
        <a:bodyPr/>
        <a:lstStyle/>
        <a:p>
          <a:pPr rtl="1"/>
          <a:endParaRPr lang="fa-IR"/>
        </a:p>
      </dgm:t>
    </dgm:pt>
    <dgm:pt modelId="{57C1D3CA-368F-4E1C-8C0B-6D0968F6D90C}" type="pres">
      <dgm:prSet presAssocID="{B7BF8935-49B4-4C44-ADF3-DA6900C16544}" presName="Name30" presStyleCnt="0"/>
      <dgm:spPr/>
    </dgm:pt>
    <dgm:pt modelId="{6A0D9DEB-57FE-4CC3-B217-C69D6C54E974}" type="pres">
      <dgm:prSet presAssocID="{B7BF8935-49B4-4C44-ADF3-DA6900C16544}" presName="level2Shape" presStyleLbl="node4" presStyleIdx="4" presStyleCnt="7" custScaleX="224343"/>
      <dgm:spPr/>
      <dgm:t>
        <a:bodyPr/>
        <a:lstStyle/>
        <a:p>
          <a:pPr rtl="1"/>
          <a:endParaRPr lang="fa-IR"/>
        </a:p>
      </dgm:t>
    </dgm:pt>
    <dgm:pt modelId="{BA2570EB-E8AF-4691-A2C7-9A547EAB9AFC}" type="pres">
      <dgm:prSet presAssocID="{B7BF8935-49B4-4C44-ADF3-DA6900C16544}" presName="hierChild3" presStyleCnt="0"/>
      <dgm:spPr/>
    </dgm:pt>
    <dgm:pt modelId="{ECC9A075-C22E-4310-B0D0-550B2EC3B399}" type="pres">
      <dgm:prSet presAssocID="{7A1455D5-2201-448A-AD6A-801937D09844}" presName="Name25" presStyleLbl="parChTrans1D3" presStyleIdx="6" presStyleCnt="7"/>
      <dgm:spPr/>
      <dgm:t>
        <a:bodyPr/>
        <a:lstStyle/>
        <a:p>
          <a:pPr rtl="1"/>
          <a:endParaRPr lang="fa-IR"/>
        </a:p>
      </dgm:t>
    </dgm:pt>
    <dgm:pt modelId="{A9E57172-F174-45A9-BE17-B121C0D892A6}" type="pres">
      <dgm:prSet presAssocID="{7A1455D5-2201-448A-AD6A-801937D09844}" presName="connTx" presStyleLbl="parChTrans1D3" presStyleIdx="6" presStyleCnt="7"/>
      <dgm:spPr/>
      <dgm:t>
        <a:bodyPr/>
        <a:lstStyle/>
        <a:p>
          <a:pPr rtl="1"/>
          <a:endParaRPr lang="fa-IR"/>
        </a:p>
      </dgm:t>
    </dgm:pt>
    <dgm:pt modelId="{F9A43C74-E528-4F83-8FB4-AC57F48CEC49}" type="pres">
      <dgm:prSet presAssocID="{841BE1FF-CF2D-406B-8DFE-90A84C367334}" presName="Name30" presStyleCnt="0"/>
      <dgm:spPr/>
    </dgm:pt>
    <dgm:pt modelId="{F7DAC8E7-D9E6-4414-BE45-C40F152BC8A3}" type="pres">
      <dgm:prSet presAssocID="{841BE1FF-CF2D-406B-8DFE-90A84C367334}" presName="level2Shape" presStyleLbl="node3" presStyleIdx="6" presStyleCnt="7" custScaleX="224304"/>
      <dgm:spPr/>
      <dgm:t>
        <a:bodyPr/>
        <a:lstStyle/>
        <a:p>
          <a:pPr rtl="1"/>
          <a:endParaRPr lang="fa-IR"/>
        </a:p>
      </dgm:t>
    </dgm:pt>
    <dgm:pt modelId="{A79345E0-8DB7-49C4-A5D4-00E2FE2F5B85}" type="pres">
      <dgm:prSet presAssocID="{841BE1FF-CF2D-406B-8DFE-90A84C367334}" presName="hierChild3" presStyleCnt="0"/>
      <dgm:spPr/>
    </dgm:pt>
    <dgm:pt modelId="{657F434A-EECA-45AF-A2D1-D1E238781006}" type="pres">
      <dgm:prSet presAssocID="{B4EB4B03-92C8-4076-9260-5ABE3D3F00A8}" presName="Name25" presStyleLbl="parChTrans1D4" presStyleIdx="5" presStyleCnt="7"/>
      <dgm:spPr/>
      <dgm:t>
        <a:bodyPr/>
        <a:lstStyle/>
        <a:p>
          <a:pPr rtl="1"/>
          <a:endParaRPr lang="fa-IR"/>
        </a:p>
      </dgm:t>
    </dgm:pt>
    <dgm:pt modelId="{361C4D63-9E3A-42F7-BFA1-1493E5A0CE76}" type="pres">
      <dgm:prSet presAssocID="{B4EB4B03-92C8-4076-9260-5ABE3D3F00A8}" presName="connTx" presStyleLbl="parChTrans1D4" presStyleIdx="5" presStyleCnt="7"/>
      <dgm:spPr/>
      <dgm:t>
        <a:bodyPr/>
        <a:lstStyle/>
        <a:p>
          <a:pPr rtl="1"/>
          <a:endParaRPr lang="fa-IR"/>
        </a:p>
      </dgm:t>
    </dgm:pt>
    <dgm:pt modelId="{38ABE35F-8818-4BA8-9214-60B06F54A996}" type="pres">
      <dgm:prSet presAssocID="{CDF129E7-8A0A-491D-9EBE-1310801C6046}" presName="Name30" presStyleCnt="0"/>
      <dgm:spPr/>
    </dgm:pt>
    <dgm:pt modelId="{DDEB4960-2C2A-4D10-A316-4BC34D7CAF01}" type="pres">
      <dgm:prSet presAssocID="{CDF129E7-8A0A-491D-9EBE-1310801C6046}" presName="level2Shape" presStyleLbl="node4" presStyleIdx="5" presStyleCnt="7" custScaleX="224304"/>
      <dgm:spPr/>
      <dgm:t>
        <a:bodyPr/>
        <a:lstStyle/>
        <a:p>
          <a:pPr rtl="1"/>
          <a:endParaRPr lang="fa-IR"/>
        </a:p>
      </dgm:t>
    </dgm:pt>
    <dgm:pt modelId="{A4804ED4-0AEC-4CB0-94DA-F24D97C15548}" type="pres">
      <dgm:prSet presAssocID="{CDF129E7-8A0A-491D-9EBE-1310801C6046}" presName="hierChild3" presStyleCnt="0"/>
      <dgm:spPr/>
    </dgm:pt>
    <dgm:pt modelId="{E19BC563-FE05-4038-9551-24B0EFE5C860}" type="pres">
      <dgm:prSet presAssocID="{F0DB905B-2076-499F-B256-6689CD37885E}" presName="Name25" presStyleLbl="parChTrans1D4" presStyleIdx="6" presStyleCnt="7"/>
      <dgm:spPr/>
      <dgm:t>
        <a:bodyPr/>
        <a:lstStyle/>
        <a:p>
          <a:pPr rtl="1"/>
          <a:endParaRPr lang="fa-IR"/>
        </a:p>
      </dgm:t>
    </dgm:pt>
    <dgm:pt modelId="{A5767907-967E-45D5-8ADB-4F4B07572D42}" type="pres">
      <dgm:prSet presAssocID="{F0DB905B-2076-499F-B256-6689CD37885E}" presName="connTx" presStyleLbl="parChTrans1D4" presStyleIdx="6" presStyleCnt="7"/>
      <dgm:spPr/>
      <dgm:t>
        <a:bodyPr/>
        <a:lstStyle/>
        <a:p>
          <a:pPr rtl="1"/>
          <a:endParaRPr lang="fa-IR"/>
        </a:p>
      </dgm:t>
    </dgm:pt>
    <dgm:pt modelId="{278E576F-FEEB-4A5E-97BE-1C9ABE4C2736}" type="pres">
      <dgm:prSet presAssocID="{9AE1A51B-DD25-4D49-9FEA-A25603B6C53B}" presName="Name30" presStyleCnt="0"/>
      <dgm:spPr/>
    </dgm:pt>
    <dgm:pt modelId="{445F36C4-5EB9-4ED1-8DE0-5B2CEA332673}" type="pres">
      <dgm:prSet presAssocID="{9AE1A51B-DD25-4D49-9FEA-A25603B6C53B}" presName="level2Shape" presStyleLbl="node4" presStyleIdx="6" presStyleCnt="7" custScaleX="224304"/>
      <dgm:spPr/>
      <dgm:t>
        <a:bodyPr/>
        <a:lstStyle/>
        <a:p>
          <a:pPr rtl="1"/>
          <a:endParaRPr lang="fa-IR"/>
        </a:p>
      </dgm:t>
    </dgm:pt>
    <dgm:pt modelId="{13CDA8A1-4556-4645-96B1-D10CDA458250}" type="pres">
      <dgm:prSet presAssocID="{9AE1A51B-DD25-4D49-9FEA-A25603B6C53B}" presName="hierChild3" presStyleCnt="0"/>
      <dgm:spPr/>
    </dgm:pt>
    <dgm:pt modelId="{A490B8FA-3736-414E-A8D1-FC2E3C1E2D10}" type="pres">
      <dgm:prSet presAssocID="{4EE14215-5B12-430B-BC32-2B8207AD083E}" presName="bgShapesFlow" presStyleCnt="0"/>
      <dgm:spPr/>
    </dgm:pt>
    <dgm:pt modelId="{0C204597-6089-492A-9000-B567CABF6235}" type="pres">
      <dgm:prSet presAssocID="{8285EAFD-661A-42C1-A52F-0F6DA96E9D16}" presName="rectComp" presStyleCnt="0"/>
      <dgm:spPr/>
    </dgm:pt>
    <dgm:pt modelId="{BB698023-4023-48C6-80B1-8B0474953EFE}" type="pres">
      <dgm:prSet presAssocID="{8285EAFD-661A-42C1-A52F-0F6DA96E9D16}" presName="bgRect" presStyleLbl="bgShp" presStyleIdx="0" presStyleCnt="4" custScaleX="205611" custScaleY="63510" custLinFactNeighborX="32"/>
      <dgm:spPr/>
      <dgm:t>
        <a:bodyPr/>
        <a:lstStyle/>
        <a:p>
          <a:pPr rtl="1"/>
          <a:endParaRPr lang="fa-IR"/>
        </a:p>
      </dgm:t>
    </dgm:pt>
    <dgm:pt modelId="{69F16E6E-670C-43DF-86AA-39017691FD9C}" type="pres">
      <dgm:prSet presAssocID="{8285EAFD-661A-42C1-A52F-0F6DA96E9D16}" presName="bgRectTx" presStyleLbl="bgShp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C4C5F21D-441F-47FF-92AD-4C14A24E769C}" type="pres">
      <dgm:prSet presAssocID="{8285EAFD-661A-42C1-A52F-0F6DA96E9D16}" presName="spComp" presStyleCnt="0"/>
      <dgm:spPr/>
    </dgm:pt>
    <dgm:pt modelId="{51F3F6DA-EA82-4BA7-BED0-D568159ADBE6}" type="pres">
      <dgm:prSet presAssocID="{8285EAFD-661A-42C1-A52F-0F6DA96E9D16}" presName="hSp" presStyleCnt="0"/>
      <dgm:spPr/>
    </dgm:pt>
    <dgm:pt modelId="{FB23C02D-0BDC-4373-8CAC-03B9FB454A07}" type="pres">
      <dgm:prSet presAssocID="{605A40A4-410A-4685-A001-F7FA12E129B7}" presName="rectComp" presStyleCnt="0"/>
      <dgm:spPr/>
    </dgm:pt>
    <dgm:pt modelId="{19442CE1-D0C0-4DC2-AEF0-2C96127EF2DF}" type="pres">
      <dgm:prSet presAssocID="{605A40A4-410A-4685-A001-F7FA12E129B7}" presName="bgRect" presStyleLbl="bgShp" presStyleIdx="1" presStyleCnt="4" custScaleX="205611" custScaleY="63510" custLinFactNeighborX="777"/>
      <dgm:spPr/>
      <dgm:t>
        <a:bodyPr/>
        <a:lstStyle/>
        <a:p>
          <a:pPr rtl="1"/>
          <a:endParaRPr lang="fa-IR"/>
        </a:p>
      </dgm:t>
    </dgm:pt>
    <dgm:pt modelId="{F05FD316-5924-447D-93B5-F581223762E4}" type="pres">
      <dgm:prSet presAssocID="{605A40A4-410A-4685-A001-F7FA12E129B7}" presName="bgRectTx" presStyleLbl="bgShp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B201B060-2D14-4D92-9527-F8C0F3D38650}" type="pres">
      <dgm:prSet presAssocID="{605A40A4-410A-4685-A001-F7FA12E129B7}" presName="spComp" presStyleCnt="0"/>
      <dgm:spPr/>
    </dgm:pt>
    <dgm:pt modelId="{C38F8D07-B83D-40FC-B812-B3903CFB628B}" type="pres">
      <dgm:prSet presAssocID="{605A40A4-410A-4685-A001-F7FA12E129B7}" presName="hSp" presStyleCnt="0"/>
      <dgm:spPr/>
    </dgm:pt>
    <dgm:pt modelId="{91AC0959-60E7-460F-9DF7-225C244522E0}" type="pres">
      <dgm:prSet presAssocID="{63B5CB8D-3AED-4B2B-A38B-57FC370DB466}" presName="rectComp" presStyleCnt="0"/>
      <dgm:spPr/>
    </dgm:pt>
    <dgm:pt modelId="{A2C86019-4ABE-45D2-B6E2-EA1610BF2A2F}" type="pres">
      <dgm:prSet presAssocID="{63B5CB8D-3AED-4B2B-A38B-57FC370DB466}" presName="bgRect" presStyleLbl="bgShp" presStyleIdx="2" presStyleCnt="4" custScaleX="205611" custScaleY="63510" custLinFactNeighborX="-4417"/>
      <dgm:spPr/>
      <dgm:t>
        <a:bodyPr/>
        <a:lstStyle/>
        <a:p>
          <a:pPr rtl="1"/>
          <a:endParaRPr lang="fa-IR"/>
        </a:p>
      </dgm:t>
    </dgm:pt>
    <dgm:pt modelId="{46107696-0D1E-4632-BB4F-3A799B499D79}" type="pres">
      <dgm:prSet presAssocID="{63B5CB8D-3AED-4B2B-A38B-57FC370DB466}" presName="bgRectTx" presStyleLbl="bgShp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7DBEC579-6B87-4FA9-AA0E-4929A6D7B5B4}" type="pres">
      <dgm:prSet presAssocID="{63B5CB8D-3AED-4B2B-A38B-57FC370DB466}" presName="spComp" presStyleCnt="0"/>
      <dgm:spPr/>
    </dgm:pt>
    <dgm:pt modelId="{3A9A8E73-E355-4668-8574-146049452172}" type="pres">
      <dgm:prSet presAssocID="{63B5CB8D-3AED-4B2B-A38B-57FC370DB466}" presName="hSp" presStyleCnt="0"/>
      <dgm:spPr/>
    </dgm:pt>
    <dgm:pt modelId="{1899248C-DD0E-451E-A78E-FE89C020B802}" type="pres">
      <dgm:prSet presAssocID="{3ED45151-077C-4934-9122-2AE33D53A506}" presName="rectComp" presStyleCnt="0"/>
      <dgm:spPr/>
    </dgm:pt>
    <dgm:pt modelId="{5FE6F954-2617-4362-9ED0-82E7C3CD2CE3}" type="pres">
      <dgm:prSet presAssocID="{3ED45151-077C-4934-9122-2AE33D53A506}" presName="bgRect" presStyleLbl="bgShp" presStyleIdx="3" presStyleCnt="4" custScaleX="205611" custScaleY="63510" custLinFactNeighborX="-6625"/>
      <dgm:spPr/>
      <dgm:t>
        <a:bodyPr/>
        <a:lstStyle/>
        <a:p>
          <a:pPr rtl="1"/>
          <a:endParaRPr lang="fa-IR"/>
        </a:p>
      </dgm:t>
    </dgm:pt>
    <dgm:pt modelId="{38774598-02FB-44F0-8861-D8CFF8F433B6}" type="pres">
      <dgm:prSet presAssocID="{3ED45151-077C-4934-9122-2AE33D53A506}" presName="bgRectTx" presStyleLbl="bgShp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59F15D8A-C8A5-4000-9B4B-493FE6A46287}" type="presOf" srcId="{C9F17815-96C0-4563-9C62-F38027F19264}" destId="{F1972DAF-5E62-4E0E-AA18-7C6C51504E19}" srcOrd="1" destOrd="0" presId="urn:microsoft.com/office/officeart/2005/8/layout/hierarchy5"/>
    <dgm:cxn modelId="{ED3111A6-2595-4705-9115-B2F509457A88}" type="presOf" srcId="{7A1455D5-2201-448A-AD6A-801937D09844}" destId="{ECC9A075-C22E-4310-B0D0-550B2EC3B399}" srcOrd="0" destOrd="0" presId="urn:microsoft.com/office/officeart/2005/8/layout/hierarchy5"/>
    <dgm:cxn modelId="{2030422A-B389-40E4-B9B9-A6DBFF4160A4}" type="presOf" srcId="{38590411-D5A7-4CF8-BFF9-B14EC0C7F5A6}" destId="{4DA3F53A-2B2B-442F-BF1F-1983AA429255}" srcOrd="0" destOrd="0" presId="urn:microsoft.com/office/officeart/2005/8/layout/hierarchy5"/>
    <dgm:cxn modelId="{D0A42D68-87E0-47B2-AA9A-10159D46DE0E}" type="presOf" srcId="{605A40A4-410A-4685-A001-F7FA12E129B7}" destId="{F05FD316-5924-447D-93B5-F581223762E4}" srcOrd="1" destOrd="0" presId="urn:microsoft.com/office/officeart/2005/8/layout/hierarchy5"/>
    <dgm:cxn modelId="{443FABCC-815C-4280-931C-E18037B000D9}" type="presOf" srcId="{7B37E64D-3D07-44DF-BBE6-5B8B83C90CD9}" destId="{1532E94F-14CA-4BB9-A0D5-059E9679D5F2}" srcOrd="0" destOrd="0" presId="urn:microsoft.com/office/officeart/2005/8/layout/hierarchy5"/>
    <dgm:cxn modelId="{017ED032-3E80-472E-B496-3433A5F1B996}" type="presOf" srcId="{8285EAFD-661A-42C1-A52F-0F6DA96E9D16}" destId="{69F16E6E-670C-43DF-86AA-39017691FD9C}" srcOrd="1" destOrd="0" presId="urn:microsoft.com/office/officeart/2005/8/layout/hierarchy5"/>
    <dgm:cxn modelId="{57E7FC8B-897F-4225-B023-67E2ABDE4594}" srcId="{841BE1FF-CF2D-406B-8DFE-90A84C367334}" destId="{9AE1A51B-DD25-4D49-9FEA-A25603B6C53B}" srcOrd="1" destOrd="0" parTransId="{F0DB905B-2076-499F-B256-6689CD37885E}" sibTransId="{048B7544-7149-4C98-86D6-97BD58967ECA}"/>
    <dgm:cxn modelId="{A0FE1A8F-99D0-4EB3-B5B5-AA268313F59E}" type="presOf" srcId="{63B5CB8D-3AED-4B2B-A38B-57FC370DB466}" destId="{46107696-0D1E-4632-BB4F-3A799B499D79}" srcOrd="1" destOrd="0" presId="urn:microsoft.com/office/officeart/2005/8/layout/hierarchy5"/>
    <dgm:cxn modelId="{66AA9DFF-74AB-42A9-8C8B-FD2AC297D884}" type="presOf" srcId="{22CC3496-D96D-4F8C-9CF4-F7A2E68CFFA4}" destId="{54AAB589-4212-456E-ACA7-0A7BCEBFA8D9}" srcOrd="0" destOrd="0" presId="urn:microsoft.com/office/officeart/2005/8/layout/hierarchy5"/>
    <dgm:cxn modelId="{C3D08FE3-1907-4525-93B7-AE999E8463A7}" type="presOf" srcId="{48D53982-540A-48E1-B246-5466FA6E5F18}" destId="{EA45F943-7CD5-4C20-A0E0-B816B3F7B9C9}" srcOrd="1" destOrd="0" presId="urn:microsoft.com/office/officeart/2005/8/layout/hierarchy5"/>
    <dgm:cxn modelId="{F1C56038-D15B-4FFF-9906-CA9B199FE970}" type="presOf" srcId="{2659AD3A-26EB-4945-B2F7-4D76494E9789}" destId="{840F2487-E19B-47B3-B8BD-36D54AFC7945}" srcOrd="1" destOrd="0" presId="urn:microsoft.com/office/officeart/2005/8/layout/hierarchy5"/>
    <dgm:cxn modelId="{810B1AB4-6EAE-4218-8C8E-65E2CAFEFAC6}" srcId="{22CC3496-D96D-4F8C-9CF4-F7A2E68CFFA4}" destId="{35497ADE-4360-4F4E-9347-0893BAB97F9D}" srcOrd="0" destOrd="0" parTransId="{0A348950-7E23-4109-AC29-0F84A5F12AAB}" sibTransId="{9253B8A9-72EB-44E7-B097-50B65CEA76FA}"/>
    <dgm:cxn modelId="{666A266A-EFC3-4DF0-B438-5FD46E05B9A3}" srcId="{4EE14215-5B12-430B-BC32-2B8207AD083E}" destId="{3ED45151-077C-4934-9122-2AE33D53A506}" srcOrd="4" destOrd="0" parTransId="{83CCEBF1-F896-4B3E-B6F5-ED1813FD2EE2}" sibTransId="{DE894CD4-28E4-45A0-9226-CDD6B2BCBF94}"/>
    <dgm:cxn modelId="{74F78984-A05F-4A1F-912C-EE9C1BB7E01E}" type="presOf" srcId="{0A348950-7E23-4109-AC29-0F84A5F12AAB}" destId="{17A1AC75-C079-4CA7-81E9-5C7ABA34616F}" srcOrd="1" destOrd="0" presId="urn:microsoft.com/office/officeart/2005/8/layout/hierarchy5"/>
    <dgm:cxn modelId="{F039C3E6-8631-4EBA-9FC0-AB771EBD6D13}" type="presOf" srcId="{B1A1FDB5-F619-4C95-BAE7-4B8C7998C39B}" destId="{0F108015-8F4C-4BEC-912D-CD0757919F89}" srcOrd="0" destOrd="0" presId="urn:microsoft.com/office/officeart/2005/8/layout/hierarchy5"/>
    <dgm:cxn modelId="{9481856E-8E8C-4111-9ECC-1ED6B4E507F4}" srcId="{F7F6EF3E-6F14-49C0-9E44-DE6CABFCD3DA}" destId="{F9BEB973-81E6-4FBF-B2E0-672DD744AD9E}" srcOrd="0" destOrd="0" parTransId="{2659AD3A-26EB-4945-B2F7-4D76494E9789}" sibTransId="{EA38ACA0-A23E-47A1-8D40-03C9897125B2}"/>
    <dgm:cxn modelId="{589053D9-39EF-455D-9A55-5FB02F4E5C7A}" srcId="{22CC3496-D96D-4F8C-9CF4-F7A2E68CFFA4}" destId="{841BE1FF-CF2D-406B-8DFE-90A84C367334}" srcOrd="3" destOrd="0" parTransId="{7A1455D5-2201-448A-AD6A-801937D09844}" sibTransId="{0F7987EB-0F0E-4489-AC7A-ECE77F14CA0C}"/>
    <dgm:cxn modelId="{05317D4E-F3DE-4424-8993-598F348B13A3}" type="presOf" srcId="{B4EB4B03-92C8-4076-9260-5ABE3D3F00A8}" destId="{657F434A-EECA-45AF-A2D1-D1E238781006}" srcOrd="0" destOrd="0" presId="urn:microsoft.com/office/officeart/2005/8/layout/hierarchy5"/>
    <dgm:cxn modelId="{F0E5DBA3-1C4E-4B8A-8E6C-0D8B1CFDDC2A}" type="presOf" srcId="{0080B989-2E12-4D50-BDAE-8D4C47EB51D0}" destId="{04019F03-43BA-4FEE-8524-6B2FC7FB58D0}" srcOrd="0" destOrd="0" presId="urn:microsoft.com/office/officeart/2005/8/layout/hierarchy5"/>
    <dgm:cxn modelId="{238BE235-59DE-4A63-994E-809E78294942}" type="presOf" srcId="{841BE1FF-CF2D-406B-8DFE-90A84C367334}" destId="{F7DAC8E7-D9E6-4414-BE45-C40F152BC8A3}" srcOrd="0" destOrd="0" presId="urn:microsoft.com/office/officeart/2005/8/layout/hierarchy5"/>
    <dgm:cxn modelId="{AE7C397F-592B-4420-A359-007BA3FBF4FE}" type="presOf" srcId="{8285EAFD-661A-42C1-A52F-0F6DA96E9D16}" destId="{BB698023-4023-48C6-80B1-8B0474953EFE}" srcOrd="0" destOrd="0" presId="urn:microsoft.com/office/officeart/2005/8/layout/hierarchy5"/>
    <dgm:cxn modelId="{AE5B19D2-6925-4B99-8AD2-6671DDD03FF4}" srcId="{DDD9BB9A-B515-4F3B-9FEC-1652CC3C60DA}" destId="{45820583-4022-4198-AC3A-F57B560EDAF2}" srcOrd="0" destOrd="0" parTransId="{DD4F236C-C40F-4186-B44A-403BDE5E527A}" sibTransId="{EEE938BB-A6FB-40EE-BCE3-42B8B2CC76E3}"/>
    <dgm:cxn modelId="{CED0DA5D-01D3-4639-8D6B-31E9C2CA5B8A}" srcId="{C4A8015A-41B4-449E-9E65-1A7C00C74863}" destId="{3CE7DE28-588C-4CFB-B322-75414B7A5156}" srcOrd="1" destOrd="0" parTransId="{103016AC-AD83-4D09-9169-026DF0B052E9}" sibTransId="{C961FE35-5102-4205-A680-0E8F8F792553}"/>
    <dgm:cxn modelId="{B44BAFD5-88A9-4AF0-86E0-ACD9CCC68109}" type="presOf" srcId="{6579CA01-ECE6-4CF2-8FF1-D3AA634365D1}" destId="{F2E0F242-FB4C-456B-A7C7-4DC3258E0004}" srcOrd="0" destOrd="0" presId="urn:microsoft.com/office/officeart/2005/8/layout/hierarchy5"/>
    <dgm:cxn modelId="{4D2EA242-9188-4E35-BFB3-AC365DEBA233}" type="presOf" srcId="{F9BEB973-81E6-4FBF-B2E0-672DD744AD9E}" destId="{857160AC-F84B-4747-9F5A-E1032717CA73}" srcOrd="0" destOrd="0" presId="urn:microsoft.com/office/officeart/2005/8/layout/hierarchy5"/>
    <dgm:cxn modelId="{FC332F2F-F357-42F9-96E2-42C51B64DE67}" srcId="{50CB73C6-0F38-4436-ACE2-3167FBA1C968}" destId="{22CC3496-D96D-4F8C-9CF4-F7A2E68CFFA4}" srcOrd="2" destOrd="0" parTransId="{B1A1FDB5-F619-4C95-BAE7-4B8C7998C39B}" sibTransId="{B3E4304A-D870-47BC-A545-442F77DF01F6}"/>
    <dgm:cxn modelId="{9FB4C292-A049-492D-9978-4B525B02135C}" srcId="{38590411-D5A7-4CF8-BFF9-B14EC0C7F5A6}" destId="{E247BF28-8950-4443-A83D-F10DD454EE50}" srcOrd="1" destOrd="0" parTransId="{C9F17815-96C0-4563-9C62-F38027F19264}" sibTransId="{D090DFC9-035C-4CB8-A58F-4849AF2E7B9B}"/>
    <dgm:cxn modelId="{09C64B07-AA71-4F4D-91FC-BB838640E831}" srcId="{22CC3496-D96D-4F8C-9CF4-F7A2E68CFFA4}" destId="{F7F6EF3E-6F14-49C0-9E44-DE6CABFCD3DA}" srcOrd="2" destOrd="0" parTransId="{48D53982-540A-48E1-B246-5466FA6E5F18}" sibTransId="{E63B9447-959A-4963-913E-2B48BDF09A16}"/>
    <dgm:cxn modelId="{136A22AB-0033-468D-A24E-0E4C8E60CDAE}" type="presOf" srcId="{605A40A4-410A-4685-A001-F7FA12E129B7}" destId="{19442CE1-D0C0-4DC2-AEF0-2C96127EF2DF}" srcOrd="0" destOrd="0" presId="urn:microsoft.com/office/officeart/2005/8/layout/hierarchy5"/>
    <dgm:cxn modelId="{42BED251-43FC-4AE6-9967-81DD417DC8F6}" type="presOf" srcId="{4075E7BF-C263-4ADF-8E17-5736C82A78F5}" destId="{F2B30CE3-2B50-4912-945F-E5D3F3F7D1F2}" srcOrd="1" destOrd="0" presId="urn:microsoft.com/office/officeart/2005/8/layout/hierarchy5"/>
    <dgm:cxn modelId="{3DADF104-A618-43E3-A5CC-BF464BFC8A39}" type="presOf" srcId="{F0DB905B-2076-499F-B256-6689CD37885E}" destId="{E19BC563-FE05-4038-9551-24B0EFE5C860}" srcOrd="0" destOrd="0" presId="urn:microsoft.com/office/officeart/2005/8/layout/hierarchy5"/>
    <dgm:cxn modelId="{A37B8498-6791-4C20-BF05-2CF47434A9CF}" type="presOf" srcId="{2C926D95-5E58-4A43-B4E7-132D7859F9A2}" destId="{D6B1468C-2438-4F17-A5B6-BA70EEF4FCEB}" srcOrd="0" destOrd="0" presId="urn:microsoft.com/office/officeart/2005/8/layout/hierarchy5"/>
    <dgm:cxn modelId="{7E0CD18E-54DA-4F8B-A2CE-6DF130AC6974}" type="presOf" srcId="{3ED45151-077C-4934-9122-2AE33D53A506}" destId="{38774598-02FB-44F0-8861-D8CFF8F433B6}" srcOrd="1" destOrd="0" presId="urn:microsoft.com/office/officeart/2005/8/layout/hierarchy5"/>
    <dgm:cxn modelId="{4DDF7419-670A-4973-8CD8-0F248CCA7C73}" type="presOf" srcId="{4EE14215-5B12-430B-BC32-2B8207AD083E}" destId="{F4C8060B-8227-4248-B31E-F367DFC02554}" srcOrd="0" destOrd="0" presId="urn:microsoft.com/office/officeart/2005/8/layout/hierarchy5"/>
    <dgm:cxn modelId="{6EC76133-C798-4D11-B33A-9A31AA4446FF}" type="presOf" srcId="{2659AD3A-26EB-4945-B2F7-4D76494E9789}" destId="{A20D2B0A-3B8A-418F-B5DB-962C23D2BA69}" srcOrd="0" destOrd="0" presId="urn:microsoft.com/office/officeart/2005/8/layout/hierarchy5"/>
    <dgm:cxn modelId="{3E8F950A-243D-4E0E-A15D-7665A1C3B3B6}" type="presOf" srcId="{B7BF8935-49B4-4C44-ADF3-DA6900C16544}" destId="{6A0D9DEB-57FE-4CC3-B217-C69D6C54E974}" srcOrd="0" destOrd="0" presId="urn:microsoft.com/office/officeart/2005/8/layout/hierarchy5"/>
    <dgm:cxn modelId="{345E61CA-CFCB-4842-AD1F-D88B5F253CFF}" type="presOf" srcId="{B37FCE69-EBF0-49E0-8EBC-9EDE863C00B5}" destId="{3491A5B3-DA4D-498C-9E89-E82B27584549}" srcOrd="1" destOrd="0" presId="urn:microsoft.com/office/officeart/2005/8/layout/hierarchy5"/>
    <dgm:cxn modelId="{C99BB3B1-58D8-4BBE-9650-FD5DD9F106BD}" type="presOf" srcId="{CDF129E7-8A0A-491D-9EBE-1310801C6046}" destId="{DDEB4960-2C2A-4D10-A316-4BC34D7CAF01}" srcOrd="0" destOrd="0" presId="urn:microsoft.com/office/officeart/2005/8/layout/hierarchy5"/>
    <dgm:cxn modelId="{180CA41A-6883-490C-8608-AA50A58699FE}" srcId="{4EE14215-5B12-430B-BC32-2B8207AD083E}" destId="{50CB73C6-0F38-4436-ACE2-3167FBA1C968}" srcOrd="0" destOrd="0" parTransId="{463B0AD2-DB62-47EC-A525-AE5945DEF59F}" sibTransId="{A0B4C619-6B35-4742-B84C-085268DEAA4F}"/>
    <dgm:cxn modelId="{32ED8E8B-E8C5-4A13-9591-45752705F470}" type="presOf" srcId="{0080B989-2E12-4D50-BDAE-8D4C47EB51D0}" destId="{943B7645-3E50-459C-932E-01D9AB34C1A0}" srcOrd="1" destOrd="0" presId="urn:microsoft.com/office/officeart/2005/8/layout/hierarchy5"/>
    <dgm:cxn modelId="{CF6135B8-EC86-455D-A896-322DA1193583}" type="presOf" srcId="{3ED45151-077C-4934-9122-2AE33D53A506}" destId="{5FE6F954-2617-4362-9ED0-82E7C3CD2CE3}" srcOrd="0" destOrd="0" presId="urn:microsoft.com/office/officeart/2005/8/layout/hierarchy5"/>
    <dgm:cxn modelId="{908C2057-878B-4C41-B5F3-75104AEFC77F}" type="presOf" srcId="{B37FCE69-EBF0-49E0-8EBC-9EDE863C00B5}" destId="{9D8F79C3-0700-4739-9E43-83E16805E692}" srcOrd="0" destOrd="0" presId="urn:microsoft.com/office/officeart/2005/8/layout/hierarchy5"/>
    <dgm:cxn modelId="{092CE461-FE3B-4087-864A-BC4EEE2A66DA}" type="presOf" srcId="{B1A1FDB5-F619-4C95-BAE7-4B8C7998C39B}" destId="{0763C334-A2B8-446C-9FB1-165723AD5D75}" srcOrd="1" destOrd="0" presId="urn:microsoft.com/office/officeart/2005/8/layout/hierarchy5"/>
    <dgm:cxn modelId="{0C89B86E-38C2-4B80-8620-BE7AEA7B9088}" srcId="{50CB73C6-0F38-4436-ACE2-3167FBA1C968}" destId="{38590411-D5A7-4CF8-BFF9-B14EC0C7F5A6}" srcOrd="0" destOrd="0" parTransId="{4075E7BF-C263-4ADF-8E17-5736C82A78F5}" sibTransId="{D095AEF0-5DE7-4DC7-BAFD-E25C35ABFB57}"/>
    <dgm:cxn modelId="{C18B4C7E-EB67-4535-84B2-E28B50DD091B}" type="presOf" srcId="{A1750FD0-A4F1-4F98-A511-F2F30ECB795E}" destId="{D879CC0A-A734-4BEB-920B-54EE0DD40159}" srcOrd="0" destOrd="0" presId="urn:microsoft.com/office/officeart/2005/8/layout/hierarchy5"/>
    <dgm:cxn modelId="{0782838C-6F5E-464E-8F3D-9E1F1FBD2429}" type="presOf" srcId="{103016AC-AD83-4D09-9169-026DF0B052E9}" destId="{772DC8EB-D197-4735-95DB-F7C8CED1FC74}" srcOrd="0" destOrd="0" presId="urn:microsoft.com/office/officeart/2005/8/layout/hierarchy5"/>
    <dgm:cxn modelId="{C1D8727E-B85E-4519-8C19-91E47D564E43}" type="presOf" srcId="{F7F6EF3E-6F14-49C0-9E44-DE6CABFCD3DA}" destId="{C1D01B4B-57E8-4FD2-BF7F-A913FDB0F943}" srcOrd="0" destOrd="0" presId="urn:microsoft.com/office/officeart/2005/8/layout/hierarchy5"/>
    <dgm:cxn modelId="{DBFF6D8A-BF90-454D-8B43-DFBD7BF3D66F}" srcId="{C4A8015A-41B4-449E-9E65-1A7C00C74863}" destId="{6E0560D4-F20E-4C89-B9B0-02AB7A93FE77}" srcOrd="0" destOrd="0" parTransId="{6579CA01-ECE6-4CF2-8FF1-D3AA634365D1}" sibTransId="{B4625FB9-7E0F-429E-B2C1-6BBD4E0FE76E}"/>
    <dgm:cxn modelId="{3D5BC82C-B359-447B-BBE9-F31B49022C19}" type="presOf" srcId="{507EB426-A7C8-45FA-80F7-9628A38490C6}" destId="{08057A45-D0A8-4036-93D2-7C03F194624D}" srcOrd="0" destOrd="0" presId="urn:microsoft.com/office/officeart/2005/8/layout/hierarchy5"/>
    <dgm:cxn modelId="{8046E387-5828-48FF-A4F9-627E4F88366A}" srcId="{F7F6EF3E-6F14-49C0-9E44-DE6CABFCD3DA}" destId="{B7BF8935-49B4-4C44-ADF3-DA6900C16544}" srcOrd="2" destOrd="0" parTransId="{2C926D95-5E58-4A43-B4E7-132D7859F9A2}" sibTransId="{B2D343F7-8493-4ABE-8FD0-4BDBA6955BE3}"/>
    <dgm:cxn modelId="{5FBFBD18-2EA8-451A-A807-3779152E3E74}" type="presOf" srcId="{DDD9BB9A-B515-4F3B-9FEC-1652CC3C60DA}" destId="{A3008282-FCD2-4C4D-9954-FFB0DBD0B533}" srcOrd="0" destOrd="0" presId="urn:microsoft.com/office/officeart/2005/8/layout/hierarchy5"/>
    <dgm:cxn modelId="{D38932D7-DF91-4572-8668-8EB26AFF040E}" type="presOf" srcId="{48D53982-540A-48E1-B246-5466FA6E5F18}" destId="{A4B0BD24-0311-4333-AF5B-3EA71CA2326E}" srcOrd="0" destOrd="0" presId="urn:microsoft.com/office/officeart/2005/8/layout/hierarchy5"/>
    <dgm:cxn modelId="{D6D3CCC6-8CE3-4ED7-91AB-0D761396A0F0}" srcId="{4EE14215-5B12-430B-BC32-2B8207AD083E}" destId="{63B5CB8D-3AED-4B2B-A38B-57FC370DB466}" srcOrd="3" destOrd="0" parTransId="{E9C34BA2-0ABF-4EE6-8FDE-CFE4DFB1519C}" sibTransId="{97C6C78E-B22F-4BBB-86EB-73CA0C818B13}"/>
    <dgm:cxn modelId="{AD31C320-D38D-454C-91A8-58E011281A2D}" type="presOf" srcId="{6E0560D4-F20E-4C89-B9B0-02AB7A93FE77}" destId="{B22B9024-F6E6-46C4-B140-837ECF36F033}" srcOrd="0" destOrd="0" presId="urn:microsoft.com/office/officeart/2005/8/layout/hierarchy5"/>
    <dgm:cxn modelId="{F2D7B935-8095-4BE6-8AD7-5AC3BBCBF370}" type="presOf" srcId="{50CB73C6-0F38-4436-ACE2-3167FBA1C968}" destId="{E0990822-1E7E-419E-8DC3-73B5647E5742}" srcOrd="0" destOrd="0" presId="urn:microsoft.com/office/officeart/2005/8/layout/hierarchy5"/>
    <dgm:cxn modelId="{6F926090-2807-417B-BA62-86F4355377C4}" srcId="{4EE14215-5B12-430B-BC32-2B8207AD083E}" destId="{605A40A4-410A-4685-A001-F7FA12E129B7}" srcOrd="2" destOrd="0" parTransId="{77CF126F-0C0A-4FF8-B2FA-1554F36556D8}" sibTransId="{B2EC92A5-A46D-4DCA-8CFA-6B5C6995C326}"/>
    <dgm:cxn modelId="{9D56DC8E-2FA0-49EA-8995-1C6CABC69687}" srcId="{38590411-D5A7-4CF8-BFF9-B14EC0C7F5A6}" destId="{507EB426-A7C8-45FA-80F7-9628A38490C6}" srcOrd="0" destOrd="0" parTransId="{B37FCE69-EBF0-49E0-8EBC-9EDE863C00B5}" sibTransId="{64B75572-12BC-4EEE-9577-2A81E3B92D26}"/>
    <dgm:cxn modelId="{A18A1DA4-A254-441F-AC58-401447A74ED2}" type="presOf" srcId="{A1750FD0-A4F1-4F98-A511-F2F30ECB795E}" destId="{9BAA5D0A-4078-42B8-945B-0F25011DC5F4}" srcOrd="1" destOrd="0" presId="urn:microsoft.com/office/officeart/2005/8/layout/hierarchy5"/>
    <dgm:cxn modelId="{D365D293-7C4E-4350-A1F8-7F973E4FA755}" type="presOf" srcId="{4075E7BF-C263-4ADF-8E17-5736C82A78F5}" destId="{DA724AF0-3C0C-4B1F-903D-1ADFD457DA22}" srcOrd="0" destOrd="0" presId="urn:microsoft.com/office/officeart/2005/8/layout/hierarchy5"/>
    <dgm:cxn modelId="{725B2024-2E7E-4BC6-A85E-1D538CA2B3A4}" type="presOf" srcId="{3CE7DE28-588C-4CFB-B322-75414B7A5156}" destId="{BA5E233F-6223-4048-A239-684E7D61CD58}" srcOrd="0" destOrd="0" presId="urn:microsoft.com/office/officeart/2005/8/layout/hierarchy5"/>
    <dgm:cxn modelId="{7A84B1AA-74F1-4A37-909C-1DF2F7BFCCA9}" type="presOf" srcId="{C9F17815-96C0-4563-9C62-F38027F19264}" destId="{555AD237-73B1-4625-988F-043E02DA092A}" srcOrd="0" destOrd="0" presId="urn:microsoft.com/office/officeart/2005/8/layout/hierarchy5"/>
    <dgm:cxn modelId="{BD779289-E3EA-4CA3-8C17-7FF8C271E1EE}" type="presOf" srcId="{DD4F236C-C40F-4186-B44A-403BDE5E527A}" destId="{7D9380EA-52E6-429E-BFA9-C31B04E8395A}" srcOrd="1" destOrd="0" presId="urn:microsoft.com/office/officeart/2005/8/layout/hierarchy5"/>
    <dgm:cxn modelId="{CECA19C4-4FF9-4E04-869F-227C9D908435}" srcId="{F7F6EF3E-6F14-49C0-9E44-DE6CABFCD3DA}" destId="{7B37E64D-3D07-44DF-BBE6-5B8B83C90CD9}" srcOrd="1" destOrd="0" parTransId="{36BFE660-FC94-4B81-B5D3-CB8C74DCD217}" sibTransId="{278CC3B1-94E9-45BF-863F-0A11302CE90C}"/>
    <dgm:cxn modelId="{9BAEF4EC-4B34-48FE-93D6-60F776407832}" type="presOf" srcId="{36BFE660-FC94-4B81-B5D3-CB8C74DCD217}" destId="{50ED7A99-B38E-48F7-B9CE-CF1ADEFEF363}" srcOrd="1" destOrd="0" presId="urn:microsoft.com/office/officeart/2005/8/layout/hierarchy5"/>
    <dgm:cxn modelId="{FF3AE4D7-2C60-4B40-9005-C16FE4C54D94}" type="presOf" srcId="{7A1455D5-2201-448A-AD6A-801937D09844}" destId="{A9E57172-F174-45A9-BE17-B121C0D892A6}" srcOrd="1" destOrd="0" presId="urn:microsoft.com/office/officeart/2005/8/layout/hierarchy5"/>
    <dgm:cxn modelId="{F89F1E96-BAEE-4533-BB4F-60455F484692}" type="presOf" srcId="{36BFE660-FC94-4B81-B5D3-CB8C74DCD217}" destId="{D7C4EC51-4D58-48F9-9074-0CF34952A069}" srcOrd="0" destOrd="0" presId="urn:microsoft.com/office/officeart/2005/8/layout/hierarchy5"/>
    <dgm:cxn modelId="{7A915073-7AFF-4217-9073-7D432CD97AB2}" srcId="{841BE1FF-CF2D-406B-8DFE-90A84C367334}" destId="{CDF129E7-8A0A-491D-9EBE-1310801C6046}" srcOrd="0" destOrd="0" parTransId="{B4EB4B03-92C8-4076-9260-5ABE3D3F00A8}" sibTransId="{9B6F9EC0-86FF-490F-8741-9DC6DE15E825}"/>
    <dgm:cxn modelId="{D3B6B207-03AE-4718-8C02-C1D4B463AD6B}" type="presOf" srcId="{6579CA01-ECE6-4CF2-8FF1-D3AA634365D1}" destId="{684001EA-B124-4018-9602-38B0554367B3}" srcOrd="1" destOrd="0" presId="urn:microsoft.com/office/officeart/2005/8/layout/hierarchy5"/>
    <dgm:cxn modelId="{3E58A9FE-5715-48F4-8FE6-0EC0FCDDAACC}" type="presOf" srcId="{63B5CB8D-3AED-4B2B-A38B-57FC370DB466}" destId="{A2C86019-4ABE-45D2-B6E2-EA1610BF2A2F}" srcOrd="0" destOrd="0" presId="urn:microsoft.com/office/officeart/2005/8/layout/hierarchy5"/>
    <dgm:cxn modelId="{E041216C-E69D-4662-9725-AD636D715DBD}" type="presOf" srcId="{E247BF28-8950-4443-A83D-F10DD454EE50}" destId="{F675690F-F856-4AFE-AC3C-FB9BCD84DFB1}" srcOrd="0" destOrd="0" presId="urn:microsoft.com/office/officeart/2005/8/layout/hierarchy5"/>
    <dgm:cxn modelId="{599817E0-A968-4367-BD39-13174E8864C3}" type="presOf" srcId="{45820583-4022-4198-AC3A-F57B560EDAF2}" destId="{A8AB3E17-61CD-491E-A24C-EC6352D1FAB9}" srcOrd="0" destOrd="0" presId="urn:microsoft.com/office/officeart/2005/8/layout/hierarchy5"/>
    <dgm:cxn modelId="{B97E19F3-9A5F-4059-8015-34402489F025}" type="presOf" srcId="{DD4F236C-C40F-4186-B44A-403BDE5E527A}" destId="{FADC1E0E-3C0F-4C45-87E0-ADD702024EBC}" srcOrd="0" destOrd="0" presId="urn:microsoft.com/office/officeart/2005/8/layout/hierarchy5"/>
    <dgm:cxn modelId="{A2289769-B6E7-4ABE-B2F4-F6AC9FC5307F}" type="presOf" srcId="{F0DB905B-2076-499F-B256-6689CD37885E}" destId="{A5767907-967E-45D5-8ADB-4F4B07572D42}" srcOrd="1" destOrd="0" presId="urn:microsoft.com/office/officeart/2005/8/layout/hierarchy5"/>
    <dgm:cxn modelId="{E7C4358C-957D-47CD-83DE-533CFC33DA32}" type="presOf" srcId="{35497ADE-4360-4F4E-9347-0893BAB97F9D}" destId="{2A0996BF-DBF2-40F3-BF16-C71DF832B6FB}" srcOrd="0" destOrd="0" presId="urn:microsoft.com/office/officeart/2005/8/layout/hierarchy5"/>
    <dgm:cxn modelId="{CB8323DA-8C8A-4842-BF49-9EFD6C4F1073}" type="presOf" srcId="{0A348950-7E23-4109-AC29-0F84A5F12AAB}" destId="{C1F478FB-1244-45DE-B127-38E6AD00D8F9}" srcOrd="0" destOrd="0" presId="urn:microsoft.com/office/officeart/2005/8/layout/hierarchy5"/>
    <dgm:cxn modelId="{70B557E1-FAF1-4219-AA7D-463CAA7E3A03}" type="presOf" srcId="{2C926D95-5E58-4A43-B4E7-132D7859F9A2}" destId="{3BA842BE-98D3-472E-BA13-A12C3215E63B}" srcOrd="1" destOrd="0" presId="urn:microsoft.com/office/officeart/2005/8/layout/hierarchy5"/>
    <dgm:cxn modelId="{EE39A1CF-78F6-4A36-8E1C-5418B3704FB9}" srcId="{4EE14215-5B12-430B-BC32-2B8207AD083E}" destId="{8285EAFD-661A-42C1-A52F-0F6DA96E9D16}" srcOrd="1" destOrd="0" parTransId="{77355023-B066-41E9-8F2F-7B3264DC98BC}" sibTransId="{77562C20-B7C5-4BC4-930E-E9EC51E9632C}"/>
    <dgm:cxn modelId="{82029068-BB46-4238-AD01-70802224ABD7}" type="presOf" srcId="{103016AC-AD83-4D09-9169-026DF0B052E9}" destId="{E1300967-FFF0-42D1-874F-4593BA6F2855}" srcOrd="1" destOrd="0" presId="urn:microsoft.com/office/officeart/2005/8/layout/hierarchy5"/>
    <dgm:cxn modelId="{4C524DD5-B546-421F-8410-DCB3D283BCFD}" type="presOf" srcId="{9AE1A51B-DD25-4D49-9FEA-A25603B6C53B}" destId="{445F36C4-5EB9-4ED1-8DE0-5B2CEA332673}" srcOrd="0" destOrd="0" presId="urn:microsoft.com/office/officeart/2005/8/layout/hierarchy5"/>
    <dgm:cxn modelId="{06F74B57-4F44-4C45-8113-12C43F3CD821}" type="presOf" srcId="{C4A8015A-41B4-449E-9E65-1A7C00C74863}" destId="{C8EB53C6-1C8B-4B14-AA2C-5B635B3618C2}" srcOrd="0" destOrd="0" presId="urn:microsoft.com/office/officeart/2005/8/layout/hierarchy5"/>
    <dgm:cxn modelId="{1EB4A632-6561-4FDD-BE9D-53812780EFF6}" srcId="{50CB73C6-0F38-4436-ACE2-3167FBA1C968}" destId="{DDD9BB9A-B515-4F3B-9FEC-1652CC3C60DA}" srcOrd="1" destOrd="0" parTransId="{0080B989-2E12-4D50-BDAE-8D4C47EB51D0}" sibTransId="{2FA38A8E-3088-4E18-9301-7CCEBE1B2CCB}"/>
    <dgm:cxn modelId="{8ACB4109-ACB2-44DE-8A0D-211BBB19B45B}" srcId="{22CC3496-D96D-4F8C-9CF4-F7A2E68CFFA4}" destId="{C4A8015A-41B4-449E-9E65-1A7C00C74863}" srcOrd="1" destOrd="0" parTransId="{A1750FD0-A4F1-4F98-A511-F2F30ECB795E}" sibTransId="{95A8A154-B029-4E10-97BD-CABCB21FB7B3}"/>
    <dgm:cxn modelId="{A84C65C9-D5E3-4B0C-BDD1-5C1C470EA6D5}" type="presOf" srcId="{B4EB4B03-92C8-4076-9260-5ABE3D3F00A8}" destId="{361C4D63-9E3A-42F7-BFA1-1493E5A0CE76}" srcOrd="1" destOrd="0" presId="urn:microsoft.com/office/officeart/2005/8/layout/hierarchy5"/>
    <dgm:cxn modelId="{184F20A5-8205-4AFB-9F77-1EFE98B15961}" type="presParOf" srcId="{F4C8060B-8227-4248-B31E-F367DFC02554}" destId="{BF20D47D-C411-468D-BD0E-16EC0162B24E}" srcOrd="0" destOrd="0" presId="urn:microsoft.com/office/officeart/2005/8/layout/hierarchy5"/>
    <dgm:cxn modelId="{B99BFC92-02D2-465C-9BCF-8E4A6E7CF4B4}" type="presParOf" srcId="{BF20D47D-C411-468D-BD0E-16EC0162B24E}" destId="{DB0C669C-B7C4-4539-9C6F-E242CEC6EE08}" srcOrd="0" destOrd="0" presId="urn:microsoft.com/office/officeart/2005/8/layout/hierarchy5"/>
    <dgm:cxn modelId="{B5530DD6-5353-4B50-A597-B52AACFFC515}" type="presParOf" srcId="{BF20D47D-C411-468D-BD0E-16EC0162B24E}" destId="{6608F729-6E4A-41C4-95F2-8E754560A162}" srcOrd="1" destOrd="0" presId="urn:microsoft.com/office/officeart/2005/8/layout/hierarchy5"/>
    <dgm:cxn modelId="{9DBF60CA-4422-45A8-AA56-D1F4D60F2CCB}" type="presParOf" srcId="{6608F729-6E4A-41C4-95F2-8E754560A162}" destId="{A9209BC9-4980-4BDF-A5B2-90894072647A}" srcOrd="0" destOrd="0" presId="urn:microsoft.com/office/officeart/2005/8/layout/hierarchy5"/>
    <dgm:cxn modelId="{14B06440-DB93-4338-BD66-6B8E182EEF7A}" type="presParOf" srcId="{A9209BC9-4980-4BDF-A5B2-90894072647A}" destId="{E0990822-1E7E-419E-8DC3-73B5647E5742}" srcOrd="0" destOrd="0" presId="urn:microsoft.com/office/officeart/2005/8/layout/hierarchy5"/>
    <dgm:cxn modelId="{C48E0215-400F-4ED6-B6A9-4FC333C43189}" type="presParOf" srcId="{A9209BC9-4980-4BDF-A5B2-90894072647A}" destId="{4C57657C-33A2-4BAF-A196-09A7B2F7AE7F}" srcOrd="1" destOrd="0" presId="urn:microsoft.com/office/officeart/2005/8/layout/hierarchy5"/>
    <dgm:cxn modelId="{4EEC9A5D-1EB5-40B8-AF31-5398FFBBE188}" type="presParOf" srcId="{4C57657C-33A2-4BAF-A196-09A7B2F7AE7F}" destId="{DA724AF0-3C0C-4B1F-903D-1ADFD457DA22}" srcOrd="0" destOrd="0" presId="urn:microsoft.com/office/officeart/2005/8/layout/hierarchy5"/>
    <dgm:cxn modelId="{994DE6B6-F1B1-442C-8CE3-67A502FBD8AD}" type="presParOf" srcId="{DA724AF0-3C0C-4B1F-903D-1ADFD457DA22}" destId="{F2B30CE3-2B50-4912-945F-E5D3F3F7D1F2}" srcOrd="0" destOrd="0" presId="urn:microsoft.com/office/officeart/2005/8/layout/hierarchy5"/>
    <dgm:cxn modelId="{320F960F-CC01-4A56-8E6C-04036CD9BF87}" type="presParOf" srcId="{4C57657C-33A2-4BAF-A196-09A7B2F7AE7F}" destId="{97727497-BBCA-4530-99DE-898A5F9A24C3}" srcOrd="1" destOrd="0" presId="urn:microsoft.com/office/officeart/2005/8/layout/hierarchy5"/>
    <dgm:cxn modelId="{12E176D4-E71A-401C-A4B5-3D9FE8C01CD7}" type="presParOf" srcId="{97727497-BBCA-4530-99DE-898A5F9A24C3}" destId="{4DA3F53A-2B2B-442F-BF1F-1983AA429255}" srcOrd="0" destOrd="0" presId="urn:microsoft.com/office/officeart/2005/8/layout/hierarchy5"/>
    <dgm:cxn modelId="{0CA7A6A3-989C-4DD4-A319-2B4BBBFC7EF9}" type="presParOf" srcId="{97727497-BBCA-4530-99DE-898A5F9A24C3}" destId="{4EAFA50E-865A-427D-B432-A78B17359B95}" srcOrd="1" destOrd="0" presId="urn:microsoft.com/office/officeart/2005/8/layout/hierarchy5"/>
    <dgm:cxn modelId="{73FFC164-BC98-4C28-9DA7-E1A296F63B58}" type="presParOf" srcId="{4EAFA50E-865A-427D-B432-A78B17359B95}" destId="{9D8F79C3-0700-4739-9E43-83E16805E692}" srcOrd="0" destOrd="0" presId="urn:microsoft.com/office/officeart/2005/8/layout/hierarchy5"/>
    <dgm:cxn modelId="{5E36F5D1-3C97-414A-A37C-DE0EC952336E}" type="presParOf" srcId="{9D8F79C3-0700-4739-9E43-83E16805E692}" destId="{3491A5B3-DA4D-498C-9E89-E82B27584549}" srcOrd="0" destOrd="0" presId="urn:microsoft.com/office/officeart/2005/8/layout/hierarchy5"/>
    <dgm:cxn modelId="{56552CC5-BCCA-4D93-8A96-A00A8E40BB40}" type="presParOf" srcId="{4EAFA50E-865A-427D-B432-A78B17359B95}" destId="{A318AAB2-FDAE-4093-B94D-792B85533CAF}" srcOrd="1" destOrd="0" presId="urn:microsoft.com/office/officeart/2005/8/layout/hierarchy5"/>
    <dgm:cxn modelId="{AF7BA360-9B3D-4D7D-8AF6-A496B214EFD1}" type="presParOf" srcId="{A318AAB2-FDAE-4093-B94D-792B85533CAF}" destId="{08057A45-D0A8-4036-93D2-7C03F194624D}" srcOrd="0" destOrd="0" presId="urn:microsoft.com/office/officeart/2005/8/layout/hierarchy5"/>
    <dgm:cxn modelId="{C6222A5C-DDFD-4243-8D5A-3D4844764154}" type="presParOf" srcId="{A318AAB2-FDAE-4093-B94D-792B85533CAF}" destId="{8377A7F8-8E37-4657-94E7-5FCF73D428C2}" srcOrd="1" destOrd="0" presId="urn:microsoft.com/office/officeart/2005/8/layout/hierarchy5"/>
    <dgm:cxn modelId="{AC9C3A13-13F9-440A-9A08-33653939A021}" type="presParOf" srcId="{4EAFA50E-865A-427D-B432-A78B17359B95}" destId="{555AD237-73B1-4625-988F-043E02DA092A}" srcOrd="2" destOrd="0" presId="urn:microsoft.com/office/officeart/2005/8/layout/hierarchy5"/>
    <dgm:cxn modelId="{3646E6C9-4258-4D72-9E2B-02BB9CF0D93D}" type="presParOf" srcId="{555AD237-73B1-4625-988F-043E02DA092A}" destId="{F1972DAF-5E62-4E0E-AA18-7C6C51504E19}" srcOrd="0" destOrd="0" presId="urn:microsoft.com/office/officeart/2005/8/layout/hierarchy5"/>
    <dgm:cxn modelId="{1703DEED-5AB9-4010-9544-B8648071CE50}" type="presParOf" srcId="{4EAFA50E-865A-427D-B432-A78B17359B95}" destId="{ED575C81-2C79-4036-916E-AC98CDF62923}" srcOrd="3" destOrd="0" presId="urn:microsoft.com/office/officeart/2005/8/layout/hierarchy5"/>
    <dgm:cxn modelId="{813AD850-B2BA-459C-B62C-D470FA965D2B}" type="presParOf" srcId="{ED575C81-2C79-4036-916E-AC98CDF62923}" destId="{F675690F-F856-4AFE-AC3C-FB9BCD84DFB1}" srcOrd="0" destOrd="0" presId="urn:microsoft.com/office/officeart/2005/8/layout/hierarchy5"/>
    <dgm:cxn modelId="{B512512E-C6B7-4E5B-94EE-DEE1A89EE9E9}" type="presParOf" srcId="{ED575C81-2C79-4036-916E-AC98CDF62923}" destId="{3F6B2394-48FD-43BA-A2B3-6AEE317E2B60}" srcOrd="1" destOrd="0" presId="urn:microsoft.com/office/officeart/2005/8/layout/hierarchy5"/>
    <dgm:cxn modelId="{D6A4C515-44EA-4258-A4FA-77529320E80B}" type="presParOf" srcId="{4C57657C-33A2-4BAF-A196-09A7B2F7AE7F}" destId="{04019F03-43BA-4FEE-8524-6B2FC7FB58D0}" srcOrd="2" destOrd="0" presId="urn:microsoft.com/office/officeart/2005/8/layout/hierarchy5"/>
    <dgm:cxn modelId="{BAEF86BF-11F4-40EE-AE23-BB01A8845C43}" type="presParOf" srcId="{04019F03-43BA-4FEE-8524-6B2FC7FB58D0}" destId="{943B7645-3E50-459C-932E-01D9AB34C1A0}" srcOrd="0" destOrd="0" presId="urn:microsoft.com/office/officeart/2005/8/layout/hierarchy5"/>
    <dgm:cxn modelId="{7978B528-BBD6-40F0-9746-FA6C9E68C357}" type="presParOf" srcId="{4C57657C-33A2-4BAF-A196-09A7B2F7AE7F}" destId="{35DC7374-3EA9-4B41-8CD4-B37810A9B389}" srcOrd="3" destOrd="0" presId="urn:microsoft.com/office/officeart/2005/8/layout/hierarchy5"/>
    <dgm:cxn modelId="{BA929D85-CAB1-4EF5-A746-FF70AD9662D3}" type="presParOf" srcId="{35DC7374-3EA9-4B41-8CD4-B37810A9B389}" destId="{A3008282-FCD2-4C4D-9954-FFB0DBD0B533}" srcOrd="0" destOrd="0" presId="urn:microsoft.com/office/officeart/2005/8/layout/hierarchy5"/>
    <dgm:cxn modelId="{CE7A03CC-E0E6-4D7F-B691-39C64D501342}" type="presParOf" srcId="{35DC7374-3EA9-4B41-8CD4-B37810A9B389}" destId="{2A78267F-3682-4573-AF36-CDA32FEBF3AE}" srcOrd="1" destOrd="0" presId="urn:microsoft.com/office/officeart/2005/8/layout/hierarchy5"/>
    <dgm:cxn modelId="{305E0509-0696-457E-87E7-3988103179D3}" type="presParOf" srcId="{2A78267F-3682-4573-AF36-CDA32FEBF3AE}" destId="{FADC1E0E-3C0F-4C45-87E0-ADD702024EBC}" srcOrd="0" destOrd="0" presId="urn:microsoft.com/office/officeart/2005/8/layout/hierarchy5"/>
    <dgm:cxn modelId="{7434AE06-F3FE-4CB3-ABE1-9FFE11765637}" type="presParOf" srcId="{FADC1E0E-3C0F-4C45-87E0-ADD702024EBC}" destId="{7D9380EA-52E6-429E-BFA9-C31B04E8395A}" srcOrd="0" destOrd="0" presId="urn:microsoft.com/office/officeart/2005/8/layout/hierarchy5"/>
    <dgm:cxn modelId="{3FD6BF23-88B8-4420-8225-8B27B0E36CDA}" type="presParOf" srcId="{2A78267F-3682-4573-AF36-CDA32FEBF3AE}" destId="{1A93969C-2610-4BA4-BBCF-C2CBEFEADF36}" srcOrd="1" destOrd="0" presId="urn:microsoft.com/office/officeart/2005/8/layout/hierarchy5"/>
    <dgm:cxn modelId="{C9D9CCC8-E412-459B-9A55-B9257F6E2913}" type="presParOf" srcId="{1A93969C-2610-4BA4-BBCF-C2CBEFEADF36}" destId="{A8AB3E17-61CD-491E-A24C-EC6352D1FAB9}" srcOrd="0" destOrd="0" presId="urn:microsoft.com/office/officeart/2005/8/layout/hierarchy5"/>
    <dgm:cxn modelId="{726B3A63-79F5-4C4F-BADC-CBD53B9E1689}" type="presParOf" srcId="{1A93969C-2610-4BA4-BBCF-C2CBEFEADF36}" destId="{756AC4B0-7FEF-402F-9482-A06DA38A4AA7}" srcOrd="1" destOrd="0" presId="urn:microsoft.com/office/officeart/2005/8/layout/hierarchy5"/>
    <dgm:cxn modelId="{E92E5A60-AEC4-4648-8B1C-5DDB92B3516E}" type="presParOf" srcId="{4C57657C-33A2-4BAF-A196-09A7B2F7AE7F}" destId="{0F108015-8F4C-4BEC-912D-CD0757919F89}" srcOrd="4" destOrd="0" presId="urn:microsoft.com/office/officeart/2005/8/layout/hierarchy5"/>
    <dgm:cxn modelId="{1CEF2678-95CE-473A-9894-764B4D2FE143}" type="presParOf" srcId="{0F108015-8F4C-4BEC-912D-CD0757919F89}" destId="{0763C334-A2B8-446C-9FB1-165723AD5D75}" srcOrd="0" destOrd="0" presId="urn:microsoft.com/office/officeart/2005/8/layout/hierarchy5"/>
    <dgm:cxn modelId="{B0CFD405-861A-452D-9D8D-E99591C85159}" type="presParOf" srcId="{4C57657C-33A2-4BAF-A196-09A7B2F7AE7F}" destId="{E0A444A9-61BF-40B1-98AD-49BBED018663}" srcOrd="5" destOrd="0" presId="urn:microsoft.com/office/officeart/2005/8/layout/hierarchy5"/>
    <dgm:cxn modelId="{2F59395A-19D4-4D94-B1B2-19B4790BEEF6}" type="presParOf" srcId="{E0A444A9-61BF-40B1-98AD-49BBED018663}" destId="{54AAB589-4212-456E-ACA7-0A7BCEBFA8D9}" srcOrd="0" destOrd="0" presId="urn:microsoft.com/office/officeart/2005/8/layout/hierarchy5"/>
    <dgm:cxn modelId="{967D1AA2-185E-4371-93D7-0781B4D85F97}" type="presParOf" srcId="{E0A444A9-61BF-40B1-98AD-49BBED018663}" destId="{4638D80B-3096-4DE1-B37F-502BBAC2CEA3}" srcOrd="1" destOrd="0" presId="urn:microsoft.com/office/officeart/2005/8/layout/hierarchy5"/>
    <dgm:cxn modelId="{F8C3C5CE-A97D-478F-B1EE-06AC2EC0F121}" type="presParOf" srcId="{4638D80B-3096-4DE1-B37F-502BBAC2CEA3}" destId="{C1F478FB-1244-45DE-B127-38E6AD00D8F9}" srcOrd="0" destOrd="0" presId="urn:microsoft.com/office/officeart/2005/8/layout/hierarchy5"/>
    <dgm:cxn modelId="{ECA9A0E3-77F7-4F92-993C-CDB7E118179D}" type="presParOf" srcId="{C1F478FB-1244-45DE-B127-38E6AD00D8F9}" destId="{17A1AC75-C079-4CA7-81E9-5C7ABA34616F}" srcOrd="0" destOrd="0" presId="urn:microsoft.com/office/officeart/2005/8/layout/hierarchy5"/>
    <dgm:cxn modelId="{A5A8BB8E-A974-4C95-A1FE-760220014EA6}" type="presParOf" srcId="{4638D80B-3096-4DE1-B37F-502BBAC2CEA3}" destId="{A182AD9B-4C33-4EA6-9920-7C6D617AE310}" srcOrd="1" destOrd="0" presId="urn:microsoft.com/office/officeart/2005/8/layout/hierarchy5"/>
    <dgm:cxn modelId="{C186D153-FB9A-4720-8B30-E824FE64C57F}" type="presParOf" srcId="{A182AD9B-4C33-4EA6-9920-7C6D617AE310}" destId="{2A0996BF-DBF2-40F3-BF16-C71DF832B6FB}" srcOrd="0" destOrd="0" presId="urn:microsoft.com/office/officeart/2005/8/layout/hierarchy5"/>
    <dgm:cxn modelId="{293BCFBE-3C9D-4E80-A127-FBC2314323C8}" type="presParOf" srcId="{A182AD9B-4C33-4EA6-9920-7C6D617AE310}" destId="{B7F60261-437A-4157-B1B4-99F0648A1A38}" srcOrd="1" destOrd="0" presId="urn:microsoft.com/office/officeart/2005/8/layout/hierarchy5"/>
    <dgm:cxn modelId="{C863273E-86C0-4808-B7CF-33354BA77A1E}" type="presParOf" srcId="{4638D80B-3096-4DE1-B37F-502BBAC2CEA3}" destId="{D879CC0A-A734-4BEB-920B-54EE0DD40159}" srcOrd="2" destOrd="0" presId="urn:microsoft.com/office/officeart/2005/8/layout/hierarchy5"/>
    <dgm:cxn modelId="{0FCA2D29-7081-4D62-9A87-26E0C7065AC3}" type="presParOf" srcId="{D879CC0A-A734-4BEB-920B-54EE0DD40159}" destId="{9BAA5D0A-4078-42B8-945B-0F25011DC5F4}" srcOrd="0" destOrd="0" presId="urn:microsoft.com/office/officeart/2005/8/layout/hierarchy5"/>
    <dgm:cxn modelId="{7F453F49-A31F-4A87-9E48-66779831EA21}" type="presParOf" srcId="{4638D80B-3096-4DE1-B37F-502BBAC2CEA3}" destId="{CF454B19-CDAB-4D2B-8164-1068ABEE8BD4}" srcOrd="3" destOrd="0" presId="urn:microsoft.com/office/officeart/2005/8/layout/hierarchy5"/>
    <dgm:cxn modelId="{62BE9ED8-709B-4FF4-9866-DB3EEA3633C3}" type="presParOf" srcId="{CF454B19-CDAB-4D2B-8164-1068ABEE8BD4}" destId="{C8EB53C6-1C8B-4B14-AA2C-5B635B3618C2}" srcOrd="0" destOrd="0" presId="urn:microsoft.com/office/officeart/2005/8/layout/hierarchy5"/>
    <dgm:cxn modelId="{74A574EB-E1D5-448E-9445-6133ABBB8D94}" type="presParOf" srcId="{CF454B19-CDAB-4D2B-8164-1068ABEE8BD4}" destId="{9E79A3EB-9A5C-41C3-AE4C-0463AD8A70D8}" srcOrd="1" destOrd="0" presId="urn:microsoft.com/office/officeart/2005/8/layout/hierarchy5"/>
    <dgm:cxn modelId="{66C0463F-ECF9-4A4E-9046-8CB38A7B07AC}" type="presParOf" srcId="{9E79A3EB-9A5C-41C3-AE4C-0463AD8A70D8}" destId="{F2E0F242-FB4C-456B-A7C7-4DC3258E0004}" srcOrd="0" destOrd="0" presId="urn:microsoft.com/office/officeart/2005/8/layout/hierarchy5"/>
    <dgm:cxn modelId="{27F2A59D-42A5-4646-AEB0-9F2EFF4AC5C8}" type="presParOf" srcId="{F2E0F242-FB4C-456B-A7C7-4DC3258E0004}" destId="{684001EA-B124-4018-9602-38B0554367B3}" srcOrd="0" destOrd="0" presId="urn:microsoft.com/office/officeart/2005/8/layout/hierarchy5"/>
    <dgm:cxn modelId="{CE941E32-B315-4898-8103-9D17F2BCBFDF}" type="presParOf" srcId="{9E79A3EB-9A5C-41C3-AE4C-0463AD8A70D8}" destId="{9BBBACD8-67DD-4F0D-9B7E-865115F08A14}" srcOrd="1" destOrd="0" presId="urn:microsoft.com/office/officeart/2005/8/layout/hierarchy5"/>
    <dgm:cxn modelId="{8B72FFAD-5A3F-405E-B64A-34669CF14F9E}" type="presParOf" srcId="{9BBBACD8-67DD-4F0D-9B7E-865115F08A14}" destId="{B22B9024-F6E6-46C4-B140-837ECF36F033}" srcOrd="0" destOrd="0" presId="urn:microsoft.com/office/officeart/2005/8/layout/hierarchy5"/>
    <dgm:cxn modelId="{FAF32B45-B5A8-40A2-B2D1-68E79327506B}" type="presParOf" srcId="{9BBBACD8-67DD-4F0D-9B7E-865115F08A14}" destId="{593B1A9C-B96E-4029-8294-DD64582F3B62}" srcOrd="1" destOrd="0" presId="urn:microsoft.com/office/officeart/2005/8/layout/hierarchy5"/>
    <dgm:cxn modelId="{CC4108CA-E4B1-4DE1-A916-B9DF234C4EB8}" type="presParOf" srcId="{9E79A3EB-9A5C-41C3-AE4C-0463AD8A70D8}" destId="{772DC8EB-D197-4735-95DB-F7C8CED1FC74}" srcOrd="2" destOrd="0" presId="urn:microsoft.com/office/officeart/2005/8/layout/hierarchy5"/>
    <dgm:cxn modelId="{8C40DE3A-7582-4DB1-98F2-85A6D385C4E3}" type="presParOf" srcId="{772DC8EB-D197-4735-95DB-F7C8CED1FC74}" destId="{E1300967-FFF0-42D1-874F-4593BA6F2855}" srcOrd="0" destOrd="0" presId="urn:microsoft.com/office/officeart/2005/8/layout/hierarchy5"/>
    <dgm:cxn modelId="{5C4498DA-45DC-47B8-9A83-6E835FA12C89}" type="presParOf" srcId="{9E79A3EB-9A5C-41C3-AE4C-0463AD8A70D8}" destId="{437ECC94-272F-4DFD-BD70-E8EC1F31249D}" srcOrd="3" destOrd="0" presId="urn:microsoft.com/office/officeart/2005/8/layout/hierarchy5"/>
    <dgm:cxn modelId="{21124A96-7505-4367-BE38-3E1D956FDDCB}" type="presParOf" srcId="{437ECC94-272F-4DFD-BD70-E8EC1F31249D}" destId="{BA5E233F-6223-4048-A239-684E7D61CD58}" srcOrd="0" destOrd="0" presId="urn:microsoft.com/office/officeart/2005/8/layout/hierarchy5"/>
    <dgm:cxn modelId="{3848B730-53E3-47E6-BAD1-F98E25321398}" type="presParOf" srcId="{437ECC94-272F-4DFD-BD70-E8EC1F31249D}" destId="{7CDA153B-BFF3-47D2-AAE6-876791938A6C}" srcOrd="1" destOrd="0" presId="urn:microsoft.com/office/officeart/2005/8/layout/hierarchy5"/>
    <dgm:cxn modelId="{95746880-B16E-4FEC-B0BD-3FA4C21407EC}" type="presParOf" srcId="{4638D80B-3096-4DE1-B37F-502BBAC2CEA3}" destId="{A4B0BD24-0311-4333-AF5B-3EA71CA2326E}" srcOrd="4" destOrd="0" presId="urn:microsoft.com/office/officeart/2005/8/layout/hierarchy5"/>
    <dgm:cxn modelId="{920EDFE3-0B0F-4123-9FF6-92D71F862426}" type="presParOf" srcId="{A4B0BD24-0311-4333-AF5B-3EA71CA2326E}" destId="{EA45F943-7CD5-4C20-A0E0-B816B3F7B9C9}" srcOrd="0" destOrd="0" presId="urn:microsoft.com/office/officeart/2005/8/layout/hierarchy5"/>
    <dgm:cxn modelId="{12F9EF68-E86A-42FA-9076-63E7488F40B3}" type="presParOf" srcId="{4638D80B-3096-4DE1-B37F-502BBAC2CEA3}" destId="{8A0EA47E-7420-4CCD-9BE8-55FC397B90C9}" srcOrd="5" destOrd="0" presId="urn:microsoft.com/office/officeart/2005/8/layout/hierarchy5"/>
    <dgm:cxn modelId="{60850289-A013-45FE-A9B1-92B1464FCB9C}" type="presParOf" srcId="{8A0EA47E-7420-4CCD-9BE8-55FC397B90C9}" destId="{C1D01B4B-57E8-4FD2-BF7F-A913FDB0F943}" srcOrd="0" destOrd="0" presId="urn:microsoft.com/office/officeart/2005/8/layout/hierarchy5"/>
    <dgm:cxn modelId="{ADA7F46A-2B93-44EC-96B4-4818D95D4234}" type="presParOf" srcId="{8A0EA47E-7420-4CCD-9BE8-55FC397B90C9}" destId="{9B78C079-97D6-4ECC-B2EF-0B305935EE01}" srcOrd="1" destOrd="0" presId="urn:microsoft.com/office/officeart/2005/8/layout/hierarchy5"/>
    <dgm:cxn modelId="{3014C1D4-2FB7-4FAA-B349-8C8D78723696}" type="presParOf" srcId="{9B78C079-97D6-4ECC-B2EF-0B305935EE01}" destId="{A20D2B0A-3B8A-418F-B5DB-962C23D2BA69}" srcOrd="0" destOrd="0" presId="urn:microsoft.com/office/officeart/2005/8/layout/hierarchy5"/>
    <dgm:cxn modelId="{65CCB322-CEEA-48A9-B8CE-D2C0C2B8CF34}" type="presParOf" srcId="{A20D2B0A-3B8A-418F-B5DB-962C23D2BA69}" destId="{840F2487-E19B-47B3-B8BD-36D54AFC7945}" srcOrd="0" destOrd="0" presId="urn:microsoft.com/office/officeart/2005/8/layout/hierarchy5"/>
    <dgm:cxn modelId="{CE40AF65-673A-480E-BCB0-98539D63629E}" type="presParOf" srcId="{9B78C079-97D6-4ECC-B2EF-0B305935EE01}" destId="{069B5C8F-9392-48B0-A2DB-473E1C841DC6}" srcOrd="1" destOrd="0" presId="urn:microsoft.com/office/officeart/2005/8/layout/hierarchy5"/>
    <dgm:cxn modelId="{61482B70-A09E-4C72-B78B-AA9DF5A36ACE}" type="presParOf" srcId="{069B5C8F-9392-48B0-A2DB-473E1C841DC6}" destId="{857160AC-F84B-4747-9F5A-E1032717CA73}" srcOrd="0" destOrd="0" presId="urn:microsoft.com/office/officeart/2005/8/layout/hierarchy5"/>
    <dgm:cxn modelId="{EC20DBEE-A80D-49D8-AC07-BBD5A96E9F77}" type="presParOf" srcId="{069B5C8F-9392-48B0-A2DB-473E1C841DC6}" destId="{E3E245D6-19C4-45CB-85E4-099C23D6C6BE}" srcOrd="1" destOrd="0" presId="urn:microsoft.com/office/officeart/2005/8/layout/hierarchy5"/>
    <dgm:cxn modelId="{D293203B-8C13-4023-91B3-2FB0D2AFE919}" type="presParOf" srcId="{9B78C079-97D6-4ECC-B2EF-0B305935EE01}" destId="{D7C4EC51-4D58-48F9-9074-0CF34952A069}" srcOrd="2" destOrd="0" presId="urn:microsoft.com/office/officeart/2005/8/layout/hierarchy5"/>
    <dgm:cxn modelId="{E1D7BB0A-66B3-4F6D-A425-23993BB09F78}" type="presParOf" srcId="{D7C4EC51-4D58-48F9-9074-0CF34952A069}" destId="{50ED7A99-B38E-48F7-B9CE-CF1ADEFEF363}" srcOrd="0" destOrd="0" presId="urn:microsoft.com/office/officeart/2005/8/layout/hierarchy5"/>
    <dgm:cxn modelId="{AE7E0E9D-8152-46D9-806C-E987E45F23EF}" type="presParOf" srcId="{9B78C079-97D6-4ECC-B2EF-0B305935EE01}" destId="{A8B4B37E-2754-4D9D-88AC-5DB71C2505F1}" srcOrd="3" destOrd="0" presId="urn:microsoft.com/office/officeart/2005/8/layout/hierarchy5"/>
    <dgm:cxn modelId="{AC108820-D4BC-493C-8901-F325600B0F55}" type="presParOf" srcId="{A8B4B37E-2754-4D9D-88AC-5DB71C2505F1}" destId="{1532E94F-14CA-4BB9-A0D5-059E9679D5F2}" srcOrd="0" destOrd="0" presId="urn:microsoft.com/office/officeart/2005/8/layout/hierarchy5"/>
    <dgm:cxn modelId="{534D5938-A13B-4395-B442-E3FB9CF9D2C2}" type="presParOf" srcId="{A8B4B37E-2754-4D9D-88AC-5DB71C2505F1}" destId="{9DD38553-A0A1-450D-BE30-AACCF42A436D}" srcOrd="1" destOrd="0" presId="urn:microsoft.com/office/officeart/2005/8/layout/hierarchy5"/>
    <dgm:cxn modelId="{032B3769-1854-444D-986F-B4C19BFC4B01}" type="presParOf" srcId="{9B78C079-97D6-4ECC-B2EF-0B305935EE01}" destId="{D6B1468C-2438-4F17-A5B6-BA70EEF4FCEB}" srcOrd="4" destOrd="0" presId="urn:microsoft.com/office/officeart/2005/8/layout/hierarchy5"/>
    <dgm:cxn modelId="{5A1DC86D-BA74-4335-B3A5-7034B61E9A42}" type="presParOf" srcId="{D6B1468C-2438-4F17-A5B6-BA70EEF4FCEB}" destId="{3BA842BE-98D3-472E-BA13-A12C3215E63B}" srcOrd="0" destOrd="0" presId="urn:microsoft.com/office/officeart/2005/8/layout/hierarchy5"/>
    <dgm:cxn modelId="{50E7F45F-D551-4AC3-B92D-5852AB718AC6}" type="presParOf" srcId="{9B78C079-97D6-4ECC-B2EF-0B305935EE01}" destId="{57C1D3CA-368F-4E1C-8C0B-6D0968F6D90C}" srcOrd="5" destOrd="0" presId="urn:microsoft.com/office/officeart/2005/8/layout/hierarchy5"/>
    <dgm:cxn modelId="{A3356AED-469F-4685-8118-8956071D0E6E}" type="presParOf" srcId="{57C1D3CA-368F-4E1C-8C0B-6D0968F6D90C}" destId="{6A0D9DEB-57FE-4CC3-B217-C69D6C54E974}" srcOrd="0" destOrd="0" presId="urn:microsoft.com/office/officeart/2005/8/layout/hierarchy5"/>
    <dgm:cxn modelId="{4B2BF3A9-635E-4006-8864-915A6E356B6F}" type="presParOf" srcId="{57C1D3CA-368F-4E1C-8C0B-6D0968F6D90C}" destId="{BA2570EB-E8AF-4691-A2C7-9A547EAB9AFC}" srcOrd="1" destOrd="0" presId="urn:microsoft.com/office/officeart/2005/8/layout/hierarchy5"/>
    <dgm:cxn modelId="{DD2D0A5B-A954-4370-A14C-0DDB63C3F538}" type="presParOf" srcId="{4638D80B-3096-4DE1-B37F-502BBAC2CEA3}" destId="{ECC9A075-C22E-4310-B0D0-550B2EC3B399}" srcOrd="6" destOrd="0" presId="urn:microsoft.com/office/officeart/2005/8/layout/hierarchy5"/>
    <dgm:cxn modelId="{50585B8E-8D2E-4A9D-AB35-67C7CB8E2D27}" type="presParOf" srcId="{ECC9A075-C22E-4310-B0D0-550B2EC3B399}" destId="{A9E57172-F174-45A9-BE17-B121C0D892A6}" srcOrd="0" destOrd="0" presId="urn:microsoft.com/office/officeart/2005/8/layout/hierarchy5"/>
    <dgm:cxn modelId="{39E2FD5D-CDEC-4E2A-A781-5E799AB602A8}" type="presParOf" srcId="{4638D80B-3096-4DE1-B37F-502BBAC2CEA3}" destId="{F9A43C74-E528-4F83-8FB4-AC57F48CEC49}" srcOrd="7" destOrd="0" presId="urn:microsoft.com/office/officeart/2005/8/layout/hierarchy5"/>
    <dgm:cxn modelId="{2EC9A5E9-B2B8-4C0E-9439-4A48A40D4FB2}" type="presParOf" srcId="{F9A43C74-E528-4F83-8FB4-AC57F48CEC49}" destId="{F7DAC8E7-D9E6-4414-BE45-C40F152BC8A3}" srcOrd="0" destOrd="0" presId="urn:microsoft.com/office/officeart/2005/8/layout/hierarchy5"/>
    <dgm:cxn modelId="{E73C3931-281D-4723-80E9-CBDC709E287B}" type="presParOf" srcId="{F9A43C74-E528-4F83-8FB4-AC57F48CEC49}" destId="{A79345E0-8DB7-49C4-A5D4-00E2FE2F5B85}" srcOrd="1" destOrd="0" presId="urn:microsoft.com/office/officeart/2005/8/layout/hierarchy5"/>
    <dgm:cxn modelId="{C5B85C3B-0DDA-4250-9453-0948C31DE00A}" type="presParOf" srcId="{A79345E0-8DB7-49C4-A5D4-00E2FE2F5B85}" destId="{657F434A-EECA-45AF-A2D1-D1E238781006}" srcOrd="0" destOrd="0" presId="urn:microsoft.com/office/officeart/2005/8/layout/hierarchy5"/>
    <dgm:cxn modelId="{B31E532A-8954-444B-8DF6-629F1241336C}" type="presParOf" srcId="{657F434A-EECA-45AF-A2D1-D1E238781006}" destId="{361C4D63-9E3A-42F7-BFA1-1493E5A0CE76}" srcOrd="0" destOrd="0" presId="urn:microsoft.com/office/officeart/2005/8/layout/hierarchy5"/>
    <dgm:cxn modelId="{5B98D7F8-941C-456E-BD0F-D236E300363B}" type="presParOf" srcId="{A79345E0-8DB7-49C4-A5D4-00E2FE2F5B85}" destId="{38ABE35F-8818-4BA8-9214-60B06F54A996}" srcOrd="1" destOrd="0" presId="urn:microsoft.com/office/officeart/2005/8/layout/hierarchy5"/>
    <dgm:cxn modelId="{EA5C129F-9342-4FF1-A9A9-E48332044E5A}" type="presParOf" srcId="{38ABE35F-8818-4BA8-9214-60B06F54A996}" destId="{DDEB4960-2C2A-4D10-A316-4BC34D7CAF01}" srcOrd="0" destOrd="0" presId="urn:microsoft.com/office/officeart/2005/8/layout/hierarchy5"/>
    <dgm:cxn modelId="{212040EC-2125-4AD1-8CB8-504630DFB09B}" type="presParOf" srcId="{38ABE35F-8818-4BA8-9214-60B06F54A996}" destId="{A4804ED4-0AEC-4CB0-94DA-F24D97C15548}" srcOrd="1" destOrd="0" presId="urn:microsoft.com/office/officeart/2005/8/layout/hierarchy5"/>
    <dgm:cxn modelId="{4D39AE61-BB41-41F3-977F-904AAECFD264}" type="presParOf" srcId="{A79345E0-8DB7-49C4-A5D4-00E2FE2F5B85}" destId="{E19BC563-FE05-4038-9551-24B0EFE5C860}" srcOrd="2" destOrd="0" presId="urn:microsoft.com/office/officeart/2005/8/layout/hierarchy5"/>
    <dgm:cxn modelId="{DCD87A0E-0F5A-496B-925B-3F60983570D8}" type="presParOf" srcId="{E19BC563-FE05-4038-9551-24B0EFE5C860}" destId="{A5767907-967E-45D5-8ADB-4F4B07572D42}" srcOrd="0" destOrd="0" presId="urn:microsoft.com/office/officeart/2005/8/layout/hierarchy5"/>
    <dgm:cxn modelId="{18C8079A-8AE7-4EEF-878D-365AFF5504BA}" type="presParOf" srcId="{A79345E0-8DB7-49C4-A5D4-00E2FE2F5B85}" destId="{278E576F-FEEB-4A5E-97BE-1C9ABE4C2736}" srcOrd="3" destOrd="0" presId="urn:microsoft.com/office/officeart/2005/8/layout/hierarchy5"/>
    <dgm:cxn modelId="{1294F97C-FE42-4D24-8F0A-F976FCF03150}" type="presParOf" srcId="{278E576F-FEEB-4A5E-97BE-1C9ABE4C2736}" destId="{445F36C4-5EB9-4ED1-8DE0-5B2CEA332673}" srcOrd="0" destOrd="0" presId="urn:microsoft.com/office/officeart/2005/8/layout/hierarchy5"/>
    <dgm:cxn modelId="{61ACCAB7-BF0D-4C64-A217-A78DDA4CD42D}" type="presParOf" srcId="{278E576F-FEEB-4A5E-97BE-1C9ABE4C2736}" destId="{13CDA8A1-4556-4645-96B1-D10CDA458250}" srcOrd="1" destOrd="0" presId="urn:microsoft.com/office/officeart/2005/8/layout/hierarchy5"/>
    <dgm:cxn modelId="{59F8B4B8-DADE-4039-BD4B-21B209F3D106}" type="presParOf" srcId="{F4C8060B-8227-4248-B31E-F367DFC02554}" destId="{A490B8FA-3736-414E-A8D1-FC2E3C1E2D10}" srcOrd="1" destOrd="0" presId="urn:microsoft.com/office/officeart/2005/8/layout/hierarchy5"/>
    <dgm:cxn modelId="{A089CB37-FBC4-476A-A431-9D1BEACC4FAA}" type="presParOf" srcId="{A490B8FA-3736-414E-A8D1-FC2E3C1E2D10}" destId="{0C204597-6089-492A-9000-B567CABF6235}" srcOrd="0" destOrd="0" presId="urn:microsoft.com/office/officeart/2005/8/layout/hierarchy5"/>
    <dgm:cxn modelId="{DDD862D8-8870-4FA1-9104-517D1E218FF5}" type="presParOf" srcId="{0C204597-6089-492A-9000-B567CABF6235}" destId="{BB698023-4023-48C6-80B1-8B0474953EFE}" srcOrd="0" destOrd="0" presId="urn:microsoft.com/office/officeart/2005/8/layout/hierarchy5"/>
    <dgm:cxn modelId="{D1FD4958-F39E-43E6-B248-379BD8DD6B32}" type="presParOf" srcId="{0C204597-6089-492A-9000-B567CABF6235}" destId="{69F16E6E-670C-43DF-86AA-39017691FD9C}" srcOrd="1" destOrd="0" presId="urn:microsoft.com/office/officeart/2005/8/layout/hierarchy5"/>
    <dgm:cxn modelId="{172C2B9C-0EB6-474A-BFFB-9063FC2A4E92}" type="presParOf" srcId="{A490B8FA-3736-414E-A8D1-FC2E3C1E2D10}" destId="{C4C5F21D-441F-47FF-92AD-4C14A24E769C}" srcOrd="1" destOrd="0" presId="urn:microsoft.com/office/officeart/2005/8/layout/hierarchy5"/>
    <dgm:cxn modelId="{66BB7993-D6BC-4B55-8AF2-ECAB7C7E0A74}" type="presParOf" srcId="{C4C5F21D-441F-47FF-92AD-4C14A24E769C}" destId="{51F3F6DA-EA82-4BA7-BED0-D568159ADBE6}" srcOrd="0" destOrd="0" presId="urn:microsoft.com/office/officeart/2005/8/layout/hierarchy5"/>
    <dgm:cxn modelId="{4AC59373-4A0F-42D7-9E74-E4F40986DCC3}" type="presParOf" srcId="{A490B8FA-3736-414E-A8D1-FC2E3C1E2D10}" destId="{FB23C02D-0BDC-4373-8CAC-03B9FB454A07}" srcOrd="2" destOrd="0" presId="urn:microsoft.com/office/officeart/2005/8/layout/hierarchy5"/>
    <dgm:cxn modelId="{BA780C9E-1EA6-422C-A01F-A752A9098F60}" type="presParOf" srcId="{FB23C02D-0BDC-4373-8CAC-03B9FB454A07}" destId="{19442CE1-D0C0-4DC2-AEF0-2C96127EF2DF}" srcOrd="0" destOrd="0" presId="urn:microsoft.com/office/officeart/2005/8/layout/hierarchy5"/>
    <dgm:cxn modelId="{0EB8B06D-23A8-49A6-99C8-EED69850425C}" type="presParOf" srcId="{FB23C02D-0BDC-4373-8CAC-03B9FB454A07}" destId="{F05FD316-5924-447D-93B5-F581223762E4}" srcOrd="1" destOrd="0" presId="urn:microsoft.com/office/officeart/2005/8/layout/hierarchy5"/>
    <dgm:cxn modelId="{3707461C-8FD1-4FED-8B87-0EEDE8E25934}" type="presParOf" srcId="{A490B8FA-3736-414E-A8D1-FC2E3C1E2D10}" destId="{B201B060-2D14-4D92-9527-F8C0F3D38650}" srcOrd="3" destOrd="0" presId="urn:microsoft.com/office/officeart/2005/8/layout/hierarchy5"/>
    <dgm:cxn modelId="{89536786-4E4F-43E2-B58C-E90A2A11029B}" type="presParOf" srcId="{B201B060-2D14-4D92-9527-F8C0F3D38650}" destId="{C38F8D07-B83D-40FC-B812-B3903CFB628B}" srcOrd="0" destOrd="0" presId="urn:microsoft.com/office/officeart/2005/8/layout/hierarchy5"/>
    <dgm:cxn modelId="{6C851C2F-A877-44BA-94BE-F8FDD0416706}" type="presParOf" srcId="{A490B8FA-3736-414E-A8D1-FC2E3C1E2D10}" destId="{91AC0959-60E7-460F-9DF7-225C244522E0}" srcOrd="4" destOrd="0" presId="urn:microsoft.com/office/officeart/2005/8/layout/hierarchy5"/>
    <dgm:cxn modelId="{BCF98FED-8909-4097-A4F7-8F2A00768AC6}" type="presParOf" srcId="{91AC0959-60E7-460F-9DF7-225C244522E0}" destId="{A2C86019-4ABE-45D2-B6E2-EA1610BF2A2F}" srcOrd="0" destOrd="0" presId="urn:microsoft.com/office/officeart/2005/8/layout/hierarchy5"/>
    <dgm:cxn modelId="{A554F8B1-D198-4B71-9F59-D7141C4F0EE8}" type="presParOf" srcId="{91AC0959-60E7-460F-9DF7-225C244522E0}" destId="{46107696-0D1E-4632-BB4F-3A799B499D79}" srcOrd="1" destOrd="0" presId="urn:microsoft.com/office/officeart/2005/8/layout/hierarchy5"/>
    <dgm:cxn modelId="{C774344B-E3E0-4E22-AA67-169987AEA518}" type="presParOf" srcId="{A490B8FA-3736-414E-A8D1-FC2E3C1E2D10}" destId="{7DBEC579-6B87-4FA9-AA0E-4929A6D7B5B4}" srcOrd="5" destOrd="0" presId="urn:microsoft.com/office/officeart/2005/8/layout/hierarchy5"/>
    <dgm:cxn modelId="{874B07F9-B17B-4A47-83D6-F83B557A7339}" type="presParOf" srcId="{7DBEC579-6B87-4FA9-AA0E-4929A6D7B5B4}" destId="{3A9A8E73-E355-4668-8574-146049452172}" srcOrd="0" destOrd="0" presId="urn:microsoft.com/office/officeart/2005/8/layout/hierarchy5"/>
    <dgm:cxn modelId="{A8430FB8-8617-4727-822C-4173E2C0B16F}" type="presParOf" srcId="{A490B8FA-3736-414E-A8D1-FC2E3C1E2D10}" destId="{1899248C-DD0E-451E-A78E-FE89C020B802}" srcOrd="6" destOrd="0" presId="urn:microsoft.com/office/officeart/2005/8/layout/hierarchy5"/>
    <dgm:cxn modelId="{CDB64C2E-F97F-42D4-AE46-E68BCE674FF8}" type="presParOf" srcId="{1899248C-DD0E-451E-A78E-FE89C020B802}" destId="{5FE6F954-2617-4362-9ED0-82E7C3CD2CE3}" srcOrd="0" destOrd="0" presId="urn:microsoft.com/office/officeart/2005/8/layout/hierarchy5"/>
    <dgm:cxn modelId="{D49EA49F-406A-4F31-99E5-76448C703C96}" type="presParOf" srcId="{1899248C-DD0E-451E-A78E-FE89C020B802}" destId="{38774598-02FB-44F0-8861-D8CFF8F433B6}" srcOrd="1" destOrd="0" presId="urn:microsoft.com/office/officeart/2005/8/layout/hierarchy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E14215-5B12-430B-BC32-2B8207AD083E}" type="doc">
      <dgm:prSet loTypeId="urn:microsoft.com/office/officeart/2005/8/layout/hierarchy5" loCatId="hierarchy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pPr rtl="1"/>
          <a:endParaRPr lang="fa-IR"/>
        </a:p>
      </dgm:t>
    </dgm:pt>
    <dgm:pt modelId="{50CB73C6-0F38-4436-ACE2-3167FBA1C968}">
      <dgm:prSet phldrT="[Text]" custT="1"/>
      <dgm:spPr/>
      <dgm:t>
        <a:bodyPr/>
        <a:lstStyle/>
        <a:p>
          <a:pPr rtl="1"/>
          <a:r>
            <a:rPr lang="fa-IR" sz="3200" b="0" dirty="0" smtClean="0">
              <a:solidFill>
                <a:schemeClr val="tx1"/>
              </a:solidFill>
              <a:effectLst/>
            </a:rPr>
            <a:t>هواشناختی (جوی)</a:t>
          </a:r>
          <a:endParaRPr lang="fa-IR" sz="3200" b="0" dirty="0">
            <a:solidFill>
              <a:schemeClr val="tx1"/>
            </a:solidFill>
            <a:effectLst/>
          </a:endParaRPr>
        </a:p>
      </dgm:t>
    </dgm:pt>
    <dgm:pt modelId="{463B0AD2-DB62-47EC-A525-AE5945DEF59F}" type="parTrans" cxnId="{180CA41A-6883-490C-8608-AA50A58699FE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B4C619-6B35-4742-B84C-085268DEAA4F}" type="sibTrans" cxnId="{180CA41A-6883-490C-8608-AA50A58699FE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85EAFD-661A-42C1-A52F-0F6DA96E9D16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گروه</a:t>
          </a:r>
          <a:endParaRPr lang="fa-IR" sz="37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355023-B066-41E9-8F2F-7B3264DC98BC}" type="parTrans" cxnId="{EE39A1CF-78F6-4A36-8E1C-5418B3704FB9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562C20-B7C5-4BC4-930E-E9EC51E9632C}" type="sibTrans" cxnId="{EE39A1CF-78F6-4A36-8E1C-5418B3704FB9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5A40A4-410A-4685-A001-F7FA12E129B7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3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دسته اصلی</a:t>
          </a:r>
          <a:endParaRPr lang="fa-IR" sz="32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CF126F-0C0A-4FF8-B2FA-1554F36556D8}" type="parTrans" cxnId="{6F926090-2807-417B-BA62-86F4355377C4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EC92A5-A46D-4DCA-8CFA-6B5C6995C326}" type="sibTrans" cxnId="{6F926090-2807-417B-BA62-86F4355377C4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B5CB8D-3AED-4B2B-A38B-57FC370DB466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3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دسته فرعی</a:t>
          </a:r>
          <a:endParaRPr lang="fa-IR" sz="32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C34BA2-0ABF-4EE6-8FDE-CFE4DFB1519C}" type="parTrans" cxnId="{D6D3CCC6-8CE3-4ED7-91AB-0D761396A0F0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C6C78E-B22F-4BBB-86EB-73CA0C818B13}" type="sibTrans" cxnId="{D6D3CCC6-8CE3-4ED7-91AB-0D761396A0F0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D45151-077C-4934-9122-2AE33D53A506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پدیده</a:t>
          </a:r>
          <a:endParaRPr lang="fa-IR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CCEBF1-F896-4B3E-B6F5-ED1813FD2EE2}" type="parTrans" cxnId="{666A266A-EFC3-4DF0-B438-5FD46E05B9A3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894CD4-28E4-45A0-9226-CDD6B2BCBF94}" type="sibTrans" cxnId="{666A266A-EFC3-4DF0-B438-5FD46E05B9A3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2CC3496-D96D-4F8C-9CF4-F7A2E68CFFA4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3200" b="0" dirty="0" smtClean="0">
              <a:solidFill>
                <a:schemeClr val="tx1"/>
              </a:solidFill>
              <a:effectLst/>
            </a:rPr>
            <a:t>طوفان</a:t>
          </a:r>
          <a:endParaRPr lang="fa-IR" sz="3200" b="0" dirty="0">
            <a:solidFill>
              <a:schemeClr val="tx1"/>
            </a:solidFill>
            <a:effectLst/>
          </a:endParaRPr>
        </a:p>
      </dgm:t>
    </dgm:pt>
    <dgm:pt modelId="{B1A1FDB5-F619-4C95-BAE7-4B8C7998C39B}" type="parTrans" cxnId="{FC332F2F-F357-42F9-96E2-42C51B64DE67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B3E4304A-D870-47BC-A545-442F77DF01F6}" type="sibTrans" cxnId="{FC332F2F-F357-42F9-96E2-42C51B64DE67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497ADE-4360-4F4E-9347-0893BAB97F9D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3200" b="0" dirty="0" smtClean="0">
              <a:solidFill>
                <a:schemeClr val="tx1"/>
              </a:solidFill>
              <a:effectLst/>
            </a:rPr>
            <a:t>طوفان گرمسیری</a:t>
          </a:r>
          <a:endParaRPr lang="fa-IR" sz="3200" b="0" dirty="0">
            <a:solidFill>
              <a:schemeClr val="tx1"/>
            </a:solidFill>
            <a:effectLst/>
          </a:endParaRPr>
        </a:p>
      </dgm:t>
    </dgm:pt>
    <dgm:pt modelId="{0A348950-7E23-4109-AC29-0F84A5F12AAB}" type="parTrans" cxnId="{810B1AB4-6EAE-4218-8C8E-65E2CAFEFAC6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9253B8A9-72EB-44E7-B097-50B65CEA76FA}" type="sibTrans" cxnId="{810B1AB4-6EAE-4218-8C8E-65E2CAFEFAC6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4A8015A-41B4-449E-9E65-1A7C00C74863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3200" b="0" dirty="0" smtClean="0">
              <a:solidFill>
                <a:schemeClr val="tx1"/>
              </a:solidFill>
              <a:effectLst/>
            </a:rPr>
            <a:t>طوفان زمستانی</a:t>
          </a:r>
          <a:endParaRPr lang="fa-IR" sz="3200" b="0" dirty="0">
            <a:solidFill>
              <a:schemeClr val="tx1"/>
            </a:solidFill>
            <a:effectLst/>
          </a:endParaRPr>
        </a:p>
      </dgm:t>
    </dgm:pt>
    <dgm:pt modelId="{A1750FD0-A4F1-4F98-A511-F2F30ECB795E}" type="parTrans" cxnId="{8ACB4109-ACB2-44DE-8A0D-211BBB19B45B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95A8A154-B029-4E10-97BD-CABCB21FB7B3}" type="sibTrans" cxnId="{8ACB4109-ACB2-44DE-8A0D-211BBB19B45B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F6EF3E-6F14-49C0-9E44-DE6CABFCD3DA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3200" b="0" dirty="0" smtClean="0">
              <a:solidFill>
                <a:schemeClr val="tx1"/>
              </a:solidFill>
              <a:effectLst/>
            </a:rPr>
            <a:t>طوفان محلی</a:t>
          </a:r>
          <a:endParaRPr lang="fa-IR" sz="3200" b="0" dirty="0">
            <a:solidFill>
              <a:schemeClr val="tx1"/>
            </a:solidFill>
            <a:effectLst/>
          </a:endParaRPr>
        </a:p>
      </dgm:t>
    </dgm:pt>
    <dgm:pt modelId="{48D53982-540A-48E1-B246-5466FA6E5F18}" type="parTrans" cxnId="{09C64B07-AA71-4F4D-91FC-BB838640E831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E63B9447-959A-4963-913E-2B48BDF09A16}" type="sibTrans" cxnId="{09C64B07-AA71-4F4D-91FC-BB838640E831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9BEB973-81E6-4FBF-B2E0-672DD744AD9E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dirty="0" smtClean="0"/>
            <a:t>رعدو برق</a:t>
          </a:r>
          <a:endParaRPr lang="fa-IR" dirty="0"/>
        </a:p>
      </dgm:t>
    </dgm:pt>
    <dgm:pt modelId="{2659AD3A-26EB-4945-B2F7-4D76494E9789}" type="parTrans" cxnId="{9481856E-8E8C-4111-9ECC-1ED6B4E507F4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EA38ACA0-A23E-47A1-8D40-03C9897125B2}" type="sibTrans" cxnId="{9481856E-8E8C-4111-9ECC-1ED6B4E507F4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C3C8CE2-8C8F-4F0B-B9E9-581AF9F16D9D}">
      <dgm:prSet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dirty="0" smtClean="0"/>
            <a:t>کولاک</a:t>
          </a:r>
          <a:endParaRPr lang="fa-IR" dirty="0"/>
        </a:p>
      </dgm:t>
    </dgm:pt>
    <dgm:pt modelId="{06F2A7A2-32D3-4506-BCDE-F6DAA2DD3FF9}" type="parTrans" cxnId="{48818A0C-81DD-4C61-8C39-9DC8F06466A7}">
      <dgm:prSet custT="1"/>
      <dgm:spPr/>
      <dgm:t>
        <a:bodyPr/>
        <a:lstStyle/>
        <a:p>
          <a:pPr rtl="1"/>
          <a:endParaRPr lang="fa-IR" sz="3200" b="0">
            <a:effectLst/>
          </a:endParaRPr>
        </a:p>
      </dgm:t>
    </dgm:pt>
    <dgm:pt modelId="{F02E8B7E-28D8-4D22-8716-16272C1A7070}" type="sibTrans" cxnId="{48818A0C-81DD-4C61-8C39-9DC8F06466A7}">
      <dgm:prSet/>
      <dgm:spPr/>
      <dgm:t>
        <a:bodyPr/>
        <a:lstStyle/>
        <a:p>
          <a:pPr rtl="1"/>
          <a:endParaRPr lang="fa-IR"/>
        </a:p>
      </dgm:t>
    </dgm:pt>
    <dgm:pt modelId="{31D612F3-5931-4561-BA79-C0D563D7DFAE}">
      <dgm:prSet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dirty="0" smtClean="0"/>
            <a:t>طوفان شن</a:t>
          </a:r>
          <a:endParaRPr lang="fa-IR" dirty="0"/>
        </a:p>
      </dgm:t>
    </dgm:pt>
    <dgm:pt modelId="{34A0F24F-FA71-4520-A542-228813D5F142}" type="parTrans" cxnId="{2EBA5E38-3980-4F29-B77F-34286BDC7A36}">
      <dgm:prSet custT="1"/>
      <dgm:spPr/>
      <dgm:t>
        <a:bodyPr/>
        <a:lstStyle/>
        <a:p>
          <a:pPr rtl="1"/>
          <a:endParaRPr lang="fa-IR" sz="3200" b="0">
            <a:effectLst/>
          </a:endParaRPr>
        </a:p>
      </dgm:t>
    </dgm:pt>
    <dgm:pt modelId="{D36BDDF9-AAFA-4CF9-A718-957A1209285B}" type="sibTrans" cxnId="{2EBA5E38-3980-4F29-B77F-34286BDC7A36}">
      <dgm:prSet/>
      <dgm:spPr/>
      <dgm:t>
        <a:bodyPr/>
        <a:lstStyle/>
        <a:p>
          <a:pPr rtl="1"/>
          <a:endParaRPr lang="fa-IR"/>
        </a:p>
      </dgm:t>
    </dgm:pt>
    <dgm:pt modelId="{C92E435B-950E-44A5-88E2-9E6C759B0FAE}">
      <dgm:prSet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dirty="0" smtClean="0"/>
            <a:t>تندباد</a:t>
          </a:r>
          <a:endParaRPr lang="fa-IR" dirty="0"/>
        </a:p>
      </dgm:t>
    </dgm:pt>
    <dgm:pt modelId="{FD442BED-3BB9-4074-8D71-5D0B73C13705}" type="parTrans" cxnId="{7FAE0F80-42FA-4DED-B877-1EE2D228EC87}">
      <dgm:prSet custT="1"/>
      <dgm:spPr/>
      <dgm:t>
        <a:bodyPr/>
        <a:lstStyle/>
        <a:p>
          <a:pPr rtl="1"/>
          <a:endParaRPr lang="fa-IR" sz="3200" b="0">
            <a:effectLst/>
          </a:endParaRPr>
        </a:p>
      </dgm:t>
    </dgm:pt>
    <dgm:pt modelId="{6E5C1CA5-610E-4CC9-8FA6-9A0C50F31363}" type="sibTrans" cxnId="{7FAE0F80-42FA-4DED-B877-1EE2D228EC87}">
      <dgm:prSet/>
      <dgm:spPr/>
      <dgm:t>
        <a:bodyPr/>
        <a:lstStyle/>
        <a:p>
          <a:pPr rtl="1"/>
          <a:endParaRPr lang="fa-IR"/>
        </a:p>
      </dgm:t>
    </dgm:pt>
    <dgm:pt modelId="{41D6E30D-41CF-4075-BAF2-CFDD3F84D697}">
      <dgm:prSet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dirty="0" smtClean="0"/>
            <a:t>گردباد</a:t>
          </a:r>
          <a:endParaRPr lang="fa-IR" dirty="0"/>
        </a:p>
      </dgm:t>
    </dgm:pt>
    <dgm:pt modelId="{AE434857-E5D0-46A5-892B-12C0FE87AE13}" type="parTrans" cxnId="{D9E68F24-7E1B-4800-A391-DC7EF06B0ED0}">
      <dgm:prSet custT="1"/>
      <dgm:spPr/>
      <dgm:t>
        <a:bodyPr/>
        <a:lstStyle/>
        <a:p>
          <a:pPr rtl="1"/>
          <a:endParaRPr lang="fa-IR" sz="3200" b="0">
            <a:effectLst/>
          </a:endParaRPr>
        </a:p>
      </dgm:t>
    </dgm:pt>
    <dgm:pt modelId="{828CE6A7-B30F-4BBF-92DC-6F5DC586D855}" type="sibTrans" cxnId="{D9E68F24-7E1B-4800-A391-DC7EF06B0ED0}">
      <dgm:prSet/>
      <dgm:spPr/>
      <dgm:t>
        <a:bodyPr/>
        <a:lstStyle/>
        <a:p>
          <a:pPr rtl="1"/>
          <a:endParaRPr lang="fa-IR"/>
        </a:p>
      </dgm:t>
    </dgm:pt>
    <dgm:pt modelId="{FC1BFD5F-BCA8-46B7-B447-A4800FC93E9D}">
      <dgm:prSet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dirty="0" smtClean="0"/>
            <a:t>طوفان کوهستانی</a:t>
          </a:r>
          <a:endParaRPr lang="fa-IR" dirty="0"/>
        </a:p>
      </dgm:t>
    </dgm:pt>
    <dgm:pt modelId="{E0B11DD4-1C06-437D-BA6B-C21ED8623DEA}" type="parTrans" cxnId="{BC85D1E0-2B8C-44A3-8968-D55D8224E535}">
      <dgm:prSet custT="1"/>
      <dgm:spPr/>
      <dgm:t>
        <a:bodyPr/>
        <a:lstStyle/>
        <a:p>
          <a:pPr rtl="1"/>
          <a:endParaRPr lang="fa-IR" sz="3200" b="0">
            <a:effectLst/>
          </a:endParaRPr>
        </a:p>
      </dgm:t>
    </dgm:pt>
    <dgm:pt modelId="{310B9056-8737-4418-8DFB-1C5EC2D63084}" type="sibTrans" cxnId="{BC85D1E0-2B8C-44A3-8968-D55D8224E535}">
      <dgm:prSet/>
      <dgm:spPr/>
      <dgm:t>
        <a:bodyPr/>
        <a:lstStyle/>
        <a:p>
          <a:pPr rtl="1"/>
          <a:endParaRPr lang="fa-IR"/>
        </a:p>
      </dgm:t>
    </dgm:pt>
    <dgm:pt modelId="{F4C8060B-8227-4248-B31E-F367DFC02554}" type="pres">
      <dgm:prSet presAssocID="{4EE14215-5B12-430B-BC32-2B8207AD083E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BF20D47D-C411-468D-BD0E-16EC0162B24E}" type="pres">
      <dgm:prSet presAssocID="{4EE14215-5B12-430B-BC32-2B8207AD083E}" presName="hierFlow" presStyleCnt="0"/>
      <dgm:spPr/>
    </dgm:pt>
    <dgm:pt modelId="{DB0C669C-B7C4-4539-9C6F-E242CEC6EE08}" type="pres">
      <dgm:prSet presAssocID="{4EE14215-5B12-430B-BC32-2B8207AD083E}" presName="firstBuf" presStyleCnt="0"/>
      <dgm:spPr/>
    </dgm:pt>
    <dgm:pt modelId="{6608F729-6E4A-41C4-95F2-8E754560A162}" type="pres">
      <dgm:prSet presAssocID="{4EE14215-5B12-430B-BC32-2B8207AD083E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A9209BC9-4980-4BDF-A5B2-90894072647A}" type="pres">
      <dgm:prSet presAssocID="{50CB73C6-0F38-4436-ACE2-3167FBA1C968}" presName="Name17" presStyleCnt="0"/>
      <dgm:spPr/>
    </dgm:pt>
    <dgm:pt modelId="{E0990822-1E7E-419E-8DC3-73B5647E5742}" type="pres">
      <dgm:prSet presAssocID="{50CB73C6-0F38-4436-ACE2-3167FBA1C968}" presName="level1Shape" presStyleLbl="node0" presStyleIdx="0" presStyleCnt="1" custScaleX="224304" custScaleY="238125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4C57657C-33A2-4BAF-A196-09A7B2F7AE7F}" type="pres">
      <dgm:prSet presAssocID="{50CB73C6-0F38-4436-ACE2-3167FBA1C968}" presName="hierChild2" presStyleCnt="0"/>
      <dgm:spPr/>
    </dgm:pt>
    <dgm:pt modelId="{0F108015-8F4C-4BEC-912D-CD0757919F89}" type="pres">
      <dgm:prSet presAssocID="{B1A1FDB5-F619-4C95-BAE7-4B8C7998C39B}" presName="Name25" presStyleLbl="parChTrans1D2" presStyleIdx="0" presStyleCnt="1"/>
      <dgm:spPr/>
      <dgm:t>
        <a:bodyPr/>
        <a:lstStyle/>
        <a:p>
          <a:pPr rtl="1"/>
          <a:endParaRPr lang="fa-IR"/>
        </a:p>
      </dgm:t>
    </dgm:pt>
    <dgm:pt modelId="{0763C334-A2B8-446C-9FB1-165723AD5D75}" type="pres">
      <dgm:prSet presAssocID="{B1A1FDB5-F619-4C95-BAE7-4B8C7998C39B}" presName="connTx" presStyleLbl="parChTrans1D2" presStyleIdx="0" presStyleCnt="1"/>
      <dgm:spPr/>
      <dgm:t>
        <a:bodyPr/>
        <a:lstStyle/>
        <a:p>
          <a:pPr rtl="1"/>
          <a:endParaRPr lang="fa-IR"/>
        </a:p>
      </dgm:t>
    </dgm:pt>
    <dgm:pt modelId="{E0A444A9-61BF-40B1-98AD-49BBED018663}" type="pres">
      <dgm:prSet presAssocID="{22CC3496-D96D-4F8C-9CF4-F7A2E68CFFA4}" presName="Name30" presStyleCnt="0"/>
      <dgm:spPr/>
    </dgm:pt>
    <dgm:pt modelId="{54AAB589-4212-456E-ACA7-0A7BCEBFA8D9}" type="pres">
      <dgm:prSet presAssocID="{22CC3496-D96D-4F8C-9CF4-F7A2E68CFFA4}" presName="level2Shape" presStyleLbl="node2" presStyleIdx="0" presStyleCnt="1" custScaleX="224304"/>
      <dgm:spPr/>
      <dgm:t>
        <a:bodyPr/>
        <a:lstStyle/>
        <a:p>
          <a:pPr rtl="1"/>
          <a:endParaRPr lang="fa-IR"/>
        </a:p>
      </dgm:t>
    </dgm:pt>
    <dgm:pt modelId="{4638D80B-3096-4DE1-B37F-502BBAC2CEA3}" type="pres">
      <dgm:prSet presAssocID="{22CC3496-D96D-4F8C-9CF4-F7A2E68CFFA4}" presName="hierChild3" presStyleCnt="0"/>
      <dgm:spPr/>
    </dgm:pt>
    <dgm:pt modelId="{C1F478FB-1244-45DE-B127-38E6AD00D8F9}" type="pres">
      <dgm:prSet presAssocID="{0A348950-7E23-4109-AC29-0F84A5F12AAB}" presName="Name25" presStyleLbl="parChTrans1D3" presStyleIdx="0" presStyleCnt="3"/>
      <dgm:spPr/>
      <dgm:t>
        <a:bodyPr/>
        <a:lstStyle/>
        <a:p>
          <a:pPr rtl="1"/>
          <a:endParaRPr lang="fa-IR"/>
        </a:p>
      </dgm:t>
    </dgm:pt>
    <dgm:pt modelId="{17A1AC75-C079-4CA7-81E9-5C7ABA34616F}" type="pres">
      <dgm:prSet presAssocID="{0A348950-7E23-4109-AC29-0F84A5F12AAB}" presName="connTx" presStyleLbl="parChTrans1D3" presStyleIdx="0" presStyleCnt="3"/>
      <dgm:spPr/>
      <dgm:t>
        <a:bodyPr/>
        <a:lstStyle/>
        <a:p>
          <a:pPr rtl="1"/>
          <a:endParaRPr lang="fa-IR"/>
        </a:p>
      </dgm:t>
    </dgm:pt>
    <dgm:pt modelId="{A182AD9B-4C33-4EA6-9920-7C6D617AE310}" type="pres">
      <dgm:prSet presAssocID="{35497ADE-4360-4F4E-9347-0893BAB97F9D}" presName="Name30" presStyleCnt="0"/>
      <dgm:spPr/>
    </dgm:pt>
    <dgm:pt modelId="{2A0996BF-DBF2-40F3-BF16-C71DF832B6FB}" type="pres">
      <dgm:prSet presAssocID="{35497ADE-4360-4F4E-9347-0893BAB97F9D}" presName="level2Shape" presStyleLbl="node3" presStyleIdx="0" presStyleCnt="3" custScaleX="224304" custLinFactY="-100000" custLinFactNeighborX="-2020" custLinFactNeighborY="-142450"/>
      <dgm:spPr/>
      <dgm:t>
        <a:bodyPr/>
        <a:lstStyle/>
        <a:p>
          <a:pPr rtl="1"/>
          <a:endParaRPr lang="fa-IR"/>
        </a:p>
      </dgm:t>
    </dgm:pt>
    <dgm:pt modelId="{B7F60261-437A-4157-B1B4-99F0648A1A38}" type="pres">
      <dgm:prSet presAssocID="{35497ADE-4360-4F4E-9347-0893BAB97F9D}" presName="hierChild3" presStyleCnt="0"/>
      <dgm:spPr/>
    </dgm:pt>
    <dgm:pt modelId="{D879CC0A-A734-4BEB-920B-54EE0DD40159}" type="pres">
      <dgm:prSet presAssocID="{A1750FD0-A4F1-4F98-A511-F2F30ECB795E}" presName="Name25" presStyleLbl="parChTrans1D3" presStyleIdx="1" presStyleCnt="3"/>
      <dgm:spPr/>
      <dgm:t>
        <a:bodyPr/>
        <a:lstStyle/>
        <a:p>
          <a:pPr rtl="1"/>
          <a:endParaRPr lang="fa-IR"/>
        </a:p>
      </dgm:t>
    </dgm:pt>
    <dgm:pt modelId="{9BAA5D0A-4078-42B8-945B-0F25011DC5F4}" type="pres">
      <dgm:prSet presAssocID="{A1750FD0-A4F1-4F98-A511-F2F30ECB795E}" presName="connTx" presStyleLbl="parChTrans1D3" presStyleIdx="1" presStyleCnt="3"/>
      <dgm:spPr/>
      <dgm:t>
        <a:bodyPr/>
        <a:lstStyle/>
        <a:p>
          <a:pPr rtl="1"/>
          <a:endParaRPr lang="fa-IR"/>
        </a:p>
      </dgm:t>
    </dgm:pt>
    <dgm:pt modelId="{CF454B19-CDAB-4D2B-8164-1068ABEE8BD4}" type="pres">
      <dgm:prSet presAssocID="{C4A8015A-41B4-449E-9E65-1A7C00C74863}" presName="Name30" presStyleCnt="0"/>
      <dgm:spPr/>
    </dgm:pt>
    <dgm:pt modelId="{C8EB53C6-1C8B-4B14-AA2C-5B635B3618C2}" type="pres">
      <dgm:prSet presAssocID="{C4A8015A-41B4-449E-9E65-1A7C00C74863}" presName="level2Shape" presStyleLbl="node3" presStyleIdx="1" presStyleCnt="3" custScaleX="224304" custLinFactY="-100000" custLinFactNeighborX="-2020" custLinFactNeighborY="-136388"/>
      <dgm:spPr/>
      <dgm:t>
        <a:bodyPr/>
        <a:lstStyle/>
        <a:p>
          <a:pPr rtl="1"/>
          <a:endParaRPr lang="fa-IR"/>
        </a:p>
      </dgm:t>
    </dgm:pt>
    <dgm:pt modelId="{9E79A3EB-9A5C-41C3-AE4C-0463AD8A70D8}" type="pres">
      <dgm:prSet presAssocID="{C4A8015A-41B4-449E-9E65-1A7C00C74863}" presName="hierChild3" presStyleCnt="0"/>
      <dgm:spPr/>
    </dgm:pt>
    <dgm:pt modelId="{A4B0BD24-0311-4333-AF5B-3EA71CA2326E}" type="pres">
      <dgm:prSet presAssocID="{48D53982-540A-48E1-B246-5466FA6E5F18}" presName="Name25" presStyleLbl="parChTrans1D3" presStyleIdx="2" presStyleCnt="3"/>
      <dgm:spPr/>
      <dgm:t>
        <a:bodyPr/>
        <a:lstStyle/>
        <a:p>
          <a:pPr rtl="1"/>
          <a:endParaRPr lang="fa-IR"/>
        </a:p>
      </dgm:t>
    </dgm:pt>
    <dgm:pt modelId="{EA45F943-7CD5-4C20-A0E0-B816B3F7B9C9}" type="pres">
      <dgm:prSet presAssocID="{48D53982-540A-48E1-B246-5466FA6E5F18}" presName="connTx" presStyleLbl="parChTrans1D3" presStyleIdx="2" presStyleCnt="3"/>
      <dgm:spPr/>
      <dgm:t>
        <a:bodyPr/>
        <a:lstStyle/>
        <a:p>
          <a:pPr rtl="1"/>
          <a:endParaRPr lang="fa-IR"/>
        </a:p>
      </dgm:t>
    </dgm:pt>
    <dgm:pt modelId="{8A0EA47E-7420-4CCD-9BE8-55FC397B90C9}" type="pres">
      <dgm:prSet presAssocID="{F7F6EF3E-6F14-49C0-9E44-DE6CABFCD3DA}" presName="Name30" presStyleCnt="0"/>
      <dgm:spPr/>
    </dgm:pt>
    <dgm:pt modelId="{C1D01B4B-57E8-4FD2-BF7F-A913FDB0F943}" type="pres">
      <dgm:prSet presAssocID="{F7F6EF3E-6F14-49C0-9E44-DE6CABFCD3DA}" presName="level2Shape" presStyleLbl="node3" presStyleIdx="2" presStyleCnt="3" custScaleX="224304"/>
      <dgm:spPr/>
      <dgm:t>
        <a:bodyPr/>
        <a:lstStyle/>
        <a:p>
          <a:pPr rtl="1"/>
          <a:endParaRPr lang="fa-IR"/>
        </a:p>
      </dgm:t>
    </dgm:pt>
    <dgm:pt modelId="{9B78C079-97D6-4ECC-B2EF-0B305935EE01}" type="pres">
      <dgm:prSet presAssocID="{F7F6EF3E-6F14-49C0-9E44-DE6CABFCD3DA}" presName="hierChild3" presStyleCnt="0"/>
      <dgm:spPr/>
    </dgm:pt>
    <dgm:pt modelId="{A20D2B0A-3B8A-418F-B5DB-962C23D2BA69}" type="pres">
      <dgm:prSet presAssocID="{2659AD3A-26EB-4945-B2F7-4D76494E9789}" presName="Name25" presStyleLbl="parChTrans1D4" presStyleIdx="0" presStyleCnt="6"/>
      <dgm:spPr/>
      <dgm:t>
        <a:bodyPr/>
        <a:lstStyle/>
        <a:p>
          <a:pPr rtl="1"/>
          <a:endParaRPr lang="fa-IR"/>
        </a:p>
      </dgm:t>
    </dgm:pt>
    <dgm:pt modelId="{840F2487-E19B-47B3-B8BD-36D54AFC7945}" type="pres">
      <dgm:prSet presAssocID="{2659AD3A-26EB-4945-B2F7-4D76494E9789}" presName="connTx" presStyleLbl="parChTrans1D4" presStyleIdx="0" presStyleCnt="6"/>
      <dgm:spPr/>
      <dgm:t>
        <a:bodyPr/>
        <a:lstStyle/>
        <a:p>
          <a:pPr rtl="1"/>
          <a:endParaRPr lang="fa-IR"/>
        </a:p>
      </dgm:t>
    </dgm:pt>
    <dgm:pt modelId="{069B5C8F-9392-48B0-A2DB-473E1C841DC6}" type="pres">
      <dgm:prSet presAssocID="{F9BEB973-81E6-4FBF-B2E0-672DD744AD9E}" presName="Name30" presStyleCnt="0"/>
      <dgm:spPr/>
    </dgm:pt>
    <dgm:pt modelId="{857160AC-F84B-4747-9F5A-E1032717CA73}" type="pres">
      <dgm:prSet presAssocID="{F9BEB973-81E6-4FBF-B2E0-672DD744AD9E}" presName="level2Shape" presStyleLbl="node4" presStyleIdx="0" presStyleCnt="6" custScaleX="224304" custLinFactNeighborY="2020"/>
      <dgm:spPr/>
      <dgm:t>
        <a:bodyPr/>
        <a:lstStyle/>
        <a:p>
          <a:pPr rtl="1"/>
          <a:endParaRPr lang="fa-IR"/>
        </a:p>
      </dgm:t>
    </dgm:pt>
    <dgm:pt modelId="{E3E245D6-19C4-45CB-85E4-099C23D6C6BE}" type="pres">
      <dgm:prSet presAssocID="{F9BEB973-81E6-4FBF-B2E0-672DD744AD9E}" presName="hierChild3" presStyleCnt="0"/>
      <dgm:spPr/>
    </dgm:pt>
    <dgm:pt modelId="{41745810-F21C-489F-9C5F-197FD86A12BA}" type="pres">
      <dgm:prSet presAssocID="{06F2A7A2-32D3-4506-BCDE-F6DAA2DD3FF9}" presName="Name25" presStyleLbl="parChTrans1D4" presStyleIdx="1" presStyleCnt="6"/>
      <dgm:spPr/>
      <dgm:t>
        <a:bodyPr/>
        <a:lstStyle/>
        <a:p>
          <a:pPr rtl="1"/>
          <a:endParaRPr lang="fa-IR"/>
        </a:p>
      </dgm:t>
    </dgm:pt>
    <dgm:pt modelId="{465FC743-3193-4323-84CD-13B8C9DF9C3A}" type="pres">
      <dgm:prSet presAssocID="{06F2A7A2-32D3-4506-BCDE-F6DAA2DD3FF9}" presName="connTx" presStyleLbl="parChTrans1D4" presStyleIdx="1" presStyleCnt="6"/>
      <dgm:spPr/>
      <dgm:t>
        <a:bodyPr/>
        <a:lstStyle/>
        <a:p>
          <a:pPr rtl="1"/>
          <a:endParaRPr lang="fa-IR"/>
        </a:p>
      </dgm:t>
    </dgm:pt>
    <dgm:pt modelId="{F706DB90-94D1-4F91-8487-2CA9FFC782AE}" type="pres">
      <dgm:prSet presAssocID="{6C3C8CE2-8C8F-4F0B-B9E9-581AF9F16D9D}" presName="Name30" presStyleCnt="0"/>
      <dgm:spPr/>
    </dgm:pt>
    <dgm:pt modelId="{3EB89742-5435-4B74-AD1B-9F2ED65EE48D}" type="pres">
      <dgm:prSet presAssocID="{6C3C8CE2-8C8F-4F0B-B9E9-581AF9F16D9D}" presName="level2Shape" presStyleLbl="node4" presStyleIdx="1" presStyleCnt="6" custScaleX="224473"/>
      <dgm:spPr/>
      <dgm:t>
        <a:bodyPr/>
        <a:lstStyle/>
        <a:p>
          <a:pPr rtl="1"/>
          <a:endParaRPr lang="fa-IR"/>
        </a:p>
      </dgm:t>
    </dgm:pt>
    <dgm:pt modelId="{6C2DCC4C-8CFC-4F8B-AA7B-2FE603075B12}" type="pres">
      <dgm:prSet presAssocID="{6C3C8CE2-8C8F-4F0B-B9E9-581AF9F16D9D}" presName="hierChild3" presStyleCnt="0"/>
      <dgm:spPr/>
    </dgm:pt>
    <dgm:pt modelId="{717ECB94-6A00-47B5-AD74-C08A1EE63F77}" type="pres">
      <dgm:prSet presAssocID="{34A0F24F-FA71-4520-A542-228813D5F142}" presName="Name25" presStyleLbl="parChTrans1D4" presStyleIdx="2" presStyleCnt="6"/>
      <dgm:spPr/>
      <dgm:t>
        <a:bodyPr/>
        <a:lstStyle/>
        <a:p>
          <a:pPr rtl="1"/>
          <a:endParaRPr lang="fa-IR"/>
        </a:p>
      </dgm:t>
    </dgm:pt>
    <dgm:pt modelId="{BEE850E3-B963-4477-8238-CB0DB34BCFA5}" type="pres">
      <dgm:prSet presAssocID="{34A0F24F-FA71-4520-A542-228813D5F142}" presName="connTx" presStyleLbl="parChTrans1D4" presStyleIdx="2" presStyleCnt="6"/>
      <dgm:spPr/>
      <dgm:t>
        <a:bodyPr/>
        <a:lstStyle/>
        <a:p>
          <a:pPr rtl="1"/>
          <a:endParaRPr lang="fa-IR"/>
        </a:p>
      </dgm:t>
    </dgm:pt>
    <dgm:pt modelId="{62A77017-4DA2-4301-9014-BA1C7E82D334}" type="pres">
      <dgm:prSet presAssocID="{31D612F3-5931-4561-BA79-C0D563D7DFAE}" presName="Name30" presStyleCnt="0"/>
      <dgm:spPr/>
    </dgm:pt>
    <dgm:pt modelId="{672A3FBF-4EC3-46DA-9E68-8BE6C54547DE}" type="pres">
      <dgm:prSet presAssocID="{31D612F3-5931-4561-BA79-C0D563D7DFAE}" presName="level2Shape" presStyleLbl="node4" presStyleIdx="2" presStyleCnt="6" custScaleX="224473"/>
      <dgm:spPr/>
      <dgm:t>
        <a:bodyPr/>
        <a:lstStyle/>
        <a:p>
          <a:pPr rtl="1"/>
          <a:endParaRPr lang="fa-IR"/>
        </a:p>
      </dgm:t>
    </dgm:pt>
    <dgm:pt modelId="{1704BB11-F075-430C-B48F-EFAF690F7F1F}" type="pres">
      <dgm:prSet presAssocID="{31D612F3-5931-4561-BA79-C0D563D7DFAE}" presName="hierChild3" presStyleCnt="0"/>
      <dgm:spPr/>
    </dgm:pt>
    <dgm:pt modelId="{EE19BF77-CE40-4E92-897B-AE951C44499A}" type="pres">
      <dgm:prSet presAssocID="{FD442BED-3BB9-4074-8D71-5D0B73C13705}" presName="Name25" presStyleLbl="parChTrans1D4" presStyleIdx="3" presStyleCnt="6"/>
      <dgm:spPr/>
      <dgm:t>
        <a:bodyPr/>
        <a:lstStyle/>
        <a:p>
          <a:pPr rtl="1"/>
          <a:endParaRPr lang="fa-IR"/>
        </a:p>
      </dgm:t>
    </dgm:pt>
    <dgm:pt modelId="{1B06AAD0-0F8A-4D28-8804-99990277FEDB}" type="pres">
      <dgm:prSet presAssocID="{FD442BED-3BB9-4074-8D71-5D0B73C13705}" presName="connTx" presStyleLbl="parChTrans1D4" presStyleIdx="3" presStyleCnt="6"/>
      <dgm:spPr/>
      <dgm:t>
        <a:bodyPr/>
        <a:lstStyle/>
        <a:p>
          <a:pPr rtl="1"/>
          <a:endParaRPr lang="fa-IR"/>
        </a:p>
      </dgm:t>
    </dgm:pt>
    <dgm:pt modelId="{99E3B549-778D-415D-99C7-B46127FE99DC}" type="pres">
      <dgm:prSet presAssocID="{C92E435B-950E-44A5-88E2-9E6C759B0FAE}" presName="Name30" presStyleCnt="0"/>
      <dgm:spPr/>
    </dgm:pt>
    <dgm:pt modelId="{75284ED1-0DE7-4703-BFAB-8DE74BF17D2C}" type="pres">
      <dgm:prSet presAssocID="{C92E435B-950E-44A5-88E2-9E6C759B0FAE}" presName="level2Shape" presStyleLbl="node4" presStyleIdx="3" presStyleCnt="6" custScaleX="224473"/>
      <dgm:spPr/>
      <dgm:t>
        <a:bodyPr/>
        <a:lstStyle/>
        <a:p>
          <a:pPr rtl="1"/>
          <a:endParaRPr lang="fa-IR"/>
        </a:p>
      </dgm:t>
    </dgm:pt>
    <dgm:pt modelId="{FD798D9E-F477-4B4C-91BD-4496B12EB0AF}" type="pres">
      <dgm:prSet presAssocID="{C92E435B-950E-44A5-88E2-9E6C759B0FAE}" presName="hierChild3" presStyleCnt="0"/>
      <dgm:spPr/>
    </dgm:pt>
    <dgm:pt modelId="{A2770BC2-DE2A-4507-938E-492510E67F5B}" type="pres">
      <dgm:prSet presAssocID="{AE434857-E5D0-46A5-892B-12C0FE87AE13}" presName="Name25" presStyleLbl="parChTrans1D4" presStyleIdx="4" presStyleCnt="6"/>
      <dgm:spPr/>
      <dgm:t>
        <a:bodyPr/>
        <a:lstStyle/>
        <a:p>
          <a:pPr rtl="1"/>
          <a:endParaRPr lang="fa-IR"/>
        </a:p>
      </dgm:t>
    </dgm:pt>
    <dgm:pt modelId="{15202BE4-9B7F-418D-AB6E-2F17E941BCDB}" type="pres">
      <dgm:prSet presAssocID="{AE434857-E5D0-46A5-892B-12C0FE87AE13}" presName="connTx" presStyleLbl="parChTrans1D4" presStyleIdx="4" presStyleCnt="6"/>
      <dgm:spPr/>
      <dgm:t>
        <a:bodyPr/>
        <a:lstStyle/>
        <a:p>
          <a:pPr rtl="1"/>
          <a:endParaRPr lang="fa-IR"/>
        </a:p>
      </dgm:t>
    </dgm:pt>
    <dgm:pt modelId="{85402161-AA23-4AF7-8C5E-8C9F2DE9E02B}" type="pres">
      <dgm:prSet presAssocID="{41D6E30D-41CF-4075-BAF2-CFDD3F84D697}" presName="Name30" presStyleCnt="0"/>
      <dgm:spPr/>
    </dgm:pt>
    <dgm:pt modelId="{226A1477-5AB4-44E5-A853-FF6CDDCC6387}" type="pres">
      <dgm:prSet presAssocID="{41D6E30D-41CF-4075-BAF2-CFDD3F84D697}" presName="level2Shape" presStyleLbl="node4" presStyleIdx="4" presStyleCnt="6" custScaleX="224473"/>
      <dgm:spPr/>
      <dgm:t>
        <a:bodyPr/>
        <a:lstStyle/>
        <a:p>
          <a:pPr rtl="1"/>
          <a:endParaRPr lang="fa-IR"/>
        </a:p>
      </dgm:t>
    </dgm:pt>
    <dgm:pt modelId="{AD1C2A78-5090-4C7C-9829-2F4DA0176E3D}" type="pres">
      <dgm:prSet presAssocID="{41D6E30D-41CF-4075-BAF2-CFDD3F84D697}" presName="hierChild3" presStyleCnt="0"/>
      <dgm:spPr/>
    </dgm:pt>
    <dgm:pt modelId="{A34F0670-9254-492F-BD82-9197DF964165}" type="pres">
      <dgm:prSet presAssocID="{E0B11DD4-1C06-437D-BA6B-C21ED8623DEA}" presName="Name25" presStyleLbl="parChTrans1D4" presStyleIdx="5" presStyleCnt="6"/>
      <dgm:spPr/>
      <dgm:t>
        <a:bodyPr/>
        <a:lstStyle/>
        <a:p>
          <a:pPr rtl="1"/>
          <a:endParaRPr lang="fa-IR"/>
        </a:p>
      </dgm:t>
    </dgm:pt>
    <dgm:pt modelId="{DD3FE246-5DDE-43F2-8104-5BA19221CFA7}" type="pres">
      <dgm:prSet presAssocID="{E0B11DD4-1C06-437D-BA6B-C21ED8623DEA}" presName="connTx" presStyleLbl="parChTrans1D4" presStyleIdx="5" presStyleCnt="6"/>
      <dgm:spPr/>
      <dgm:t>
        <a:bodyPr/>
        <a:lstStyle/>
        <a:p>
          <a:pPr rtl="1"/>
          <a:endParaRPr lang="fa-IR"/>
        </a:p>
      </dgm:t>
    </dgm:pt>
    <dgm:pt modelId="{151AE543-8C93-4BD0-984F-7303B0D26CB0}" type="pres">
      <dgm:prSet presAssocID="{FC1BFD5F-BCA8-46B7-B447-A4800FC93E9D}" presName="Name30" presStyleCnt="0"/>
      <dgm:spPr/>
    </dgm:pt>
    <dgm:pt modelId="{36E67A98-49FC-4D20-8C95-63195F0F1515}" type="pres">
      <dgm:prSet presAssocID="{FC1BFD5F-BCA8-46B7-B447-A4800FC93E9D}" presName="level2Shape" presStyleLbl="node4" presStyleIdx="5" presStyleCnt="6" custScaleX="224473"/>
      <dgm:spPr/>
      <dgm:t>
        <a:bodyPr/>
        <a:lstStyle/>
        <a:p>
          <a:pPr rtl="1"/>
          <a:endParaRPr lang="fa-IR"/>
        </a:p>
      </dgm:t>
    </dgm:pt>
    <dgm:pt modelId="{7F25C365-FD19-4CD1-BF4F-E74B68D38425}" type="pres">
      <dgm:prSet presAssocID="{FC1BFD5F-BCA8-46B7-B447-A4800FC93E9D}" presName="hierChild3" presStyleCnt="0"/>
      <dgm:spPr/>
    </dgm:pt>
    <dgm:pt modelId="{A490B8FA-3736-414E-A8D1-FC2E3C1E2D10}" type="pres">
      <dgm:prSet presAssocID="{4EE14215-5B12-430B-BC32-2B8207AD083E}" presName="bgShapesFlow" presStyleCnt="0"/>
      <dgm:spPr/>
    </dgm:pt>
    <dgm:pt modelId="{0C204597-6089-492A-9000-B567CABF6235}" type="pres">
      <dgm:prSet presAssocID="{8285EAFD-661A-42C1-A52F-0F6DA96E9D16}" presName="rectComp" presStyleCnt="0"/>
      <dgm:spPr/>
    </dgm:pt>
    <dgm:pt modelId="{BB698023-4023-48C6-80B1-8B0474953EFE}" type="pres">
      <dgm:prSet presAssocID="{8285EAFD-661A-42C1-A52F-0F6DA96E9D16}" presName="bgRect" presStyleLbl="bgShp" presStyleIdx="0" presStyleCnt="4" custScaleX="205611" custScaleY="63510" custLinFactNeighborX="32"/>
      <dgm:spPr/>
      <dgm:t>
        <a:bodyPr/>
        <a:lstStyle/>
        <a:p>
          <a:pPr rtl="1"/>
          <a:endParaRPr lang="fa-IR"/>
        </a:p>
      </dgm:t>
    </dgm:pt>
    <dgm:pt modelId="{69F16E6E-670C-43DF-86AA-39017691FD9C}" type="pres">
      <dgm:prSet presAssocID="{8285EAFD-661A-42C1-A52F-0F6DA96E9D16}" presName="bgRectTx" presStyleLbl="bgShp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C4C5F21D-441F-47FF-92AD-4C14A24E769C}" type="pres">
      <dgm:prSet presAssocID="{8285EAFD-661A-42C1-A52F-0F6DA96E9D16}" presName="spComp" presStyleCnt="0"/>
      <dgm:spPr/>
    </dgm:pt>
    <dgm:pt modelId="{51F3F6DA-EA82-4BA7-BED0-D568159ADBE6}" type="pres">
      <dgm:prSet presAssocID="{8285EAFD-661A-42C1-A52F-0F6DA96E9D16}" presName="hSp" presStyleCnt="0"/>
      <dgm:spPr/>
    </dgm:pt>
    <dgm:pt modelId="{FB23C02D-0BDC-4373-8CAC-03B9FB454A07}" type="pres">
      <dgm:prSet presAssocID="{605A40A4-410A-4685-A001-F7FA12E129B7}" presName="rectComp" presStyleCnt="0"/>
      <dgm:spPr/>
    </dgm:pt>
    <dgm:pt modelId="{19442CE1-D0C0-4DC2-AEF0-2C96127EF2DF}" type="pres">
      <dgm:prSet presAssocID="{605A40A4-410A-4685-A001-F7FA12E129B7}" presName="bgRect" presStyleLbl="bgShp" presStyleIdx="1" presStyleCnt="4" custScaleX="205611" custScaleY="63510" custLinFactNeighborX="777"/>
      <dgm:spPr/>
      <dgm:t>
        <a:bodyPr/>
        <a:lstStyle/>
        <a:p>
          <a:pPr rtl="1"/>
          <a:endParaRPr lang="fa-IR"/>
        </a:p>
      </dgm:t>
    </dgm:pt>
    <dgm:pt modelId="{F05FD316-5924-447D-93B5-F581223762E4}" type="pres">
      <dgm:prSet presAssocID="{605A40A4-410A-4685-A001-F7FA12E129B7}" presName="bgRectTx" presStyleLbl="bgShp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B201B060-2D14-4D92-9527-F8C0F3D38650}" type="pres">
      <dgm:prSet presAssocID="{605A40A4-410A-4685-A001-F7FA12E129B7}" presName="spComp" presStyleCnt="0"/>
      <dgm:spPr/>
    </dgm:pt>
    <dgm:pt modelId="{C38F8D07-B83D-40FC-B812-B3903CFB628B}" type="pres">
      <dgm:prSet presAssocID="{605A40A4-410A-4685-A001-F7FA12E129B7}" presName="hSp" presStyleCnt="0"/>
      <dgm:spPr/>
    </dgm:pt>
    <dgm:pt modelId="{91AC0959-60E7-460F-9DF7-225C244522E0}" type="pres">
      <dgm:prSet presAssocID="{63B5CB8D-3AED-4B2B-A38B-57FC370DB466}" presName="rectComp" presStyleCnt="0"/>
      <dgm:spPr/>
    </dgm:pt>
    <dgm:pt modelId="{A2C86019-4ABE-45D2-B6E2-EA1610BF2A2F}" type="pres">
      <dgm:prSet presAssocID="{63B5CB8D-3AED-4B2B-A38B-57FC370DB466}" presName="bgRect" presStyleLbl="bgShp" presStyleIdx="2" presStyleCnt="4" custScaleX="205611" custScaleY="63510" custLinFactNeighborX="-4417"/>
      <dgm:spPr/>
      <dgm:t>
        <a:bodyPr/>
        <a:lstStyle/>
        <a:p>
          <a:pPr rtl="1"/>
          <a:endParaRPr lang="fa-IR"/>
        </a:p>
      </dgm:t>
    </dgm:pt>
    <dgm:pt modelId="{46107696-0D1E-4632-BB4F-3A799B499D79}" type="pres">
      <dgm:prSet presAssocID="{63B5CB8D-3AED-4B2B-A38B-57FC370DB466}" presName="bgRectTx" presStyleLbl="bgShp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7DBEC579-6B87-4FA9-AA0E-4929A6D7B5B4}" type="pres">
      <dgm:prSet presAssocID="{63B5CB8D-3AED-4B2B-A38B-57FC370DB466}" presName="spComp" presStyleCnt="0"/>
      <dgm:spPr/>
    </dgm:pt>
    <dgm:pt modelId="{3A9A8E73-E355-4668-8574-146049452172}" type="pres">
      <dgm:prSet presAssocID="{63B5CB8D-3AED-4B2B-A38B-57FC370DB466}" presName="hSp" presStyleCnt="0"/>
      <dgm:spPr/>
    </dgm:pt>
    <dgm:pt modelId="{1899248C-DD0E-451E-A78E-FE89C020B802}" type="pres">
      <dgm:prSet presAssocID="{3ED45151-077C-4934-9122-2AE33D53A506}" presName="rectComp" presStyleCnt="0"/>
      <dgm:spPr/>
    </dgm:pt>
    <dgm:pt modelId="{5FE6F954-2617-4362-9ED0-82E7C3CD2CE3}" type="pres">
      <dgm:prSet presAssocID="{3ED45151-077C-4934-9122-2AE33D53A506}" presName="bgRect" presStyleLbl="bgShp" presStyleIdx="3" presStyleCnt="4" custScaleX="205611" custScaleY="63510" custLinFactNeighborX="-6625"/>
      <dgm:spPr/>
      <dgm:t>
        <a:bodyPr/>
        <a:lstStyle/>
        <a:p>
          <a:pPr rtl="1"/>
          <a:endParaRPr lang="fa-IR"/>
        </a:p>
      </dgm:t>
    </dgm:pt>
    <dgm:pt modelId="{38774598-02FB-44F0-8861-D8CFF8F433B6}" type="pres">
      <dgm:prSet presAssocID="{3ED45151-077C-4934-9122-2AE33D53A506}" presName="bgRectTx" presStyleLbl="bgShp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6F926090-2807-417B-BA62-86F4355377C4}" srcId="{4EE14215-5B12-430B-BC32-2B8207AD083E}" destId="{605A40A4-410A-4685-A001-F7FA12E129B7}" srcOrd="2" destOrd="0" parTransId="{77CF126F-0C0A-4FF8-B2FA-1554F36556D8}" sibTransId="{B2EC92A5-A46D-4DCA-8CFA-6B5C6995C326}"/>
    <dgm:cxn modelId="{33EA1FD9-D704-40F5-9B02-C67E502AA2B7}" type="presOf" srcId="{F9BEB973-81E6-4FBF-B2E0-672DD744AD9E}" destId="{857160AC-F84B-4747-9F5A-E1032717CA73}" srcOrd="0" destOrd="0" presId="urn:microsoft.com/office/officeart/2005/8/layout/hierarchy5"/>
    <dgm:cxn modelId="{BC85D1E0-2B8C-44A3-8968-D55D8224E535}" srcId="{F7F6EF3E-6F14-49C0-9E44-DE6CABFCD3DA}" destId="{FC1BFD5F-BCA8-46B7-B447-A4800FC93E9D}" srcOrd="5" destOrd="0" parTransId="{E0B11DD4-1C06-437D-BA6B-C21ED8623DEA}" sibTransId="{310B9056-8737-4418-8DFB-1C5EC2D63084}"/>
    <dgm:cxn modelId="{EE39A1CF-78F6-4A36-8E1C-5418B3704FB9}" srcId="{4EE14215-5B12-430B-BC32-2B8207AD083E}" destId="{8285EAFD-661A-42C1-A52F-0F6DA96E9D16}" srcOrd="1" destOrd="0" parTransId="{77355023-B066-41E9-8F2F-7B3264DC98BC}" sibTransId="{77562C20-B7C5-4BC4-930E-E9EC51E9632C}"/>
    <dgm:cxn modelId="{BF0FE634-83DA-47D0-8A43-93020576B4C7}" type="presOf" srcId="{B1A1FDB5-F619-4C95-BAE7-4B8C7998C39B}" destId="{0763C334-A2B8-446C-9FB1-165723AD5D75}" srcOrd="1" destOrd="0" presId="urn:microsoft.com/office/officeart/2005/8/layout/hierarchy5"/>
    <dgm:cxn modelId="{6AAB1BF9-43DE-4AD6-ABCD-D4FF27496510}" type="presOf" srcId="{63B5CB8D-3AED-4B2B-A38B-57FC370DB466}" destId="{46107696-0D1E-4632-BB4F-3A799B499D79}" srcOrd="1" destOrd="0" presId="urn:microsoft.com/office/officeart/2005/8/layout/hierarchy5"/>
    <dgm:cxn modelId="{B8944494-6DF1-44F0-A265-C6F2D9DA3AC5}" type="presOf" srcId="{2659AD3A-26EB-4945-B2F7-4D76494E9789}" destId="{840F2487-E19B-47B3-B8BD-36D54AFC7945}" srcOrd="1" destOrd="0" presId="urn:microsoft.com/office/officeart/2005/8/layout/hierarchy5"/>
    <dgm:cxn modelId="{FC332F2F-F357-42F9-96E2-42C51B64DE67}" srcId="{50CB73C6-0F38-4436-ACE2-3167FBA1C968}" destId="{22CC3496-D96D-4F8C-9CF4-F7A2E68CFFA4}" srcOrd="0" destOrd="0" parTransId="{B1A1FDB5-F619-4C95-BAE7-4B8C7998C39B}" sibTransId="{B3E4304A-D870-47BC-A545-442F77DF01F6}"/>
    <dgm:cxn modelId="{7D09FF82-E5E2-4FB3-A413-CB8DF99AE3B9}" type="presOf" srcId="{0A348950-7E23-4109-AC29-0F84A5F12AAB}" destId="{17A1AC75-C079-4CA7-81E9-5C7ABA34616F}" srcOrd="1" destOrd="0" presId="urn:microsoft.com/office/officeart/2005/8/layout/hierarchy5"/>
    <dgm:cxn modelId="{2EBA5E38-3980-4F29-B77F-34286BDC7A36}" srcId="{F7F6EF3E-6F14-49C0-9E44-DE6CABFCD3DA}" destId="{31D612F3-5931-4561-BA79-C0D563D7DFAE}" srcOrd="2" destOrd="0" parTransId="{34A0F24F-FA71-4520-A542-228813D5F142}" sibTransId="{D36BDDF9-AAFA-4CF9-A718-957A1209285B}"/>
    <dgm:cxn modelId="{A864E338-4BA7-4271-AAC7-B91A9F844CD5}" type="presOf" srcId="{50CB73C6-0F38-4436-ACE2-3167FBA1C968}" destId="{E0990822-1E7E-419E-8DC3-73B5647E5742}" srcOrd="0" destOrd="0" presId="urn:microsoft.com/office/officeart/2005/8/layout/hierarchy5"/>
    <dgm:cxn modelId="{7FAE0F80-42FA-4DED-B877-1EE2D228EC87}" srcId="{F7F6EF3E-6F14-49C0-9E44-DE6CABFCD3DA}" destId="{C92E435B-950E-44A5-88E2-9E6C759B0FAE}" srcOrd="3" destOrd="0" parTransId="{FD442BED-3BB9-4074-8D71-5D0B73C13705}" sibTransId="{6E5C1CA5-610E-4CC9-8FA6-9A0C50F31363}"/>
    <dgm:cxn modelId="{E776DA7B-426C-4933-ADBF-30C45484F3E5}" type="presOf" srcId="{8285EAFD-661A-42C1-A52F-0F6DA96E9D16}" destId="{BB698023-4023-48C6-80B1-8B0474953EFE}" srcOrd="0" destOrd="0" presId="urn:microsoft.com/office/officeart/2005/8/layout/hierarchy5"/>
    <dgm:cxn modelId="{4157C3A6-9D8A-4B45-8666-69A41A5E15C2}" type="presOf" srcId="{FD442BED-3BB9-4074-8D71-5D0B73C13705}" destId="{EE19BF77-CE40-4E92-897B-AE951C44499A}" srcOrd="0" destOrd="0" presId="urn:microsoft.com/office/officeart/2005/8/layout/hierarchy5"/>
    <dgm:cxn modelId="{5D0823E5-4745-4EB4-8A96-828E174524FB}" type="presOf" srcId="{C4A8015A-41B4-449E-9E65-1A7C00C74863}" destId="{C8EB53C6-1C8B-4B14-AA2C-5B635B3618C2}" srcOrd="0" destOrd="0" presId="urn:microsoft.com/office/officeart/2005/8/layout/hierarchy5"/>
    <dgm:cxn modelId="{FBDAA55F-F453-40DA-BB2E-E9BE78C436CE}" type="presOf" srcId="{06F2A7A2-32D3-4506-BCDE-F6DAA2DD3FF9}" destId="{41745810-F21C-489F-9C5F-197FD86A12BA}" srcOrd="0" destOrd="0" presId="urn:microsoft.com/office/officeart/2005/8/layout/hierarchy5"/>
    <dgm:cxn modelId="{EF23F89C-E718-4301-99B1-DBC9A3A5A127}" type="presOf" srcId="{C92E435B-950E-44A5-88E2-9E6C759B0FAE}" destId="{75284ED1-0DE7-4703-BFAB-8DE74BF17D2C}" srcOrd="0" destOrd="0" presId="urn:microsoft.com/office/officeart/2005/8/layout/hierarchy5"/>
    <dgm:cxn modelId="{8B69E53B-5D13-481B-B136-81BF2EE55446}" type="presOf" srcId="{3ED45151-077C-4934-9122-2AE33D53A506}" destId="{5FE6F954-2617-4362-9ED0-82E7C3CD2CE3}" srcOrd="0" destOrd="0" presId="urn:microsoft.com/office/officeart/2005/8/layout/hierarchy5"/>
    <dgm:cxn modelId="{1AB02CBD-A1E6-4E96-BFE8-B563833525EF}" type="presOf" srcId="{F7F6EF3E-6F14-49C0-9E44-DE6CABFCD3DA}" destId="{C1D01B4B-57E8-4FD2-BF7F-A913FDB0F943}" srcOrd="0" destOrd="0" presId="urn:microsoft.com/office/officeart/2005/8/layout/hierarchy5"/>
    <dgm:cxn modelId="{09C64B07-AA71-4F4D-91FC-BB838640E831}" srcId="{22CC3496-D96D-4F8C-9CF4-F7A2E68CFFA4}" destId="{F7F6EF3E-6F14-49C0-9E44-DE6CABFCD3DA}" srcOrd="2" destOrd="0" parTransId="{48D53982-540A-48E1-B246-5466FA6E5F18}" sibTransId="{E63B9447-959A-4963-913E-2B48BDF09A16}"/>
    <dgm:cxn modelId="{CC012587-D78B-4BCE-9CE0-D6658AEBC586}" type="presOf" srcId="{4EE14215-5B12-430B-BC32-2B8207AD083E}" destId="{F4C8060B-8227-4248-B31E-F367DFC02554}" srcOrd="0" destOrd="0" presId="urn:microsoft.com/office/officeart/2005/8/layout/hierarchy5"/>
    <dgm:cxn modelId="{C6554D30-5BE2-468D-9C7D-701595DBFFD3}" type="presOf" srcId="{2659AD3A-26EB-4945-B2F7-4D76494E9789}" destId="{A20D2B0A-3B8A-418F-B5DB-962C23D2BA69}" srcOrd="0" destOrd="0" presId="urn:microsoft.com/office/officeart/2005/8/layout/hierarchy5"/>
    <dgm:cxn modelId="{D1882519-48F7-4651-B10F-812DA7491697}" type="presOf" srcId="{48D53982-540A-48E1-B246-5466FA6E5F18}" destId="{A4B0BD24-0311-4333-AF5B-3EA71CA2326E}" srcOrd="0" destOrd="0" presId="urn:microsoft.com/office/officeart/2005/8/layout/hierarchy5"/>
    <dgm:cxn modelId="{5BE25278-F8FF-41BF-A0DB-7D56E3BF0EA2}" type="presOf" srcId="{41D6E30D-41CF-4075-BAF2-CFDD3F84D697}" destId="{226A1477-5AB4-44E5-A853-FF6CDDCC6387}" srcOrd="0" destOrd="0" presId="urn:microsoft.com/office/officeart/2005/8/layout/hierarchy5"/>
    <dgm:cxn modelId="{666A266A-EFC3-4DF0-B438-5FD46E05B9A3}" srcId="{4EE14215-5B12-430B-BC32-2B8207AD083E}" destId="{3ED45151-077C-4934-9122-2AE33D53A506}" srcOrd="4" destOrd="0" parTransId="{83CCEBF1-F896-4B3E-B6F5-ED1813FD2EE2}" sibTransId="{DE894CD4-28E4-45A0-9226-CDD6B2BCBF94}"/>
    <dgm:cxn modelId="{BA987E0C-9350-46EE-99F1-E377EBBF46D0}" type="presOf" srcId="{22CC3496-D96D-4F8C-9CF4-F7A2E68CFFA4}" destId="{54AAB589-4212-456E-ACA7-0A7BCEBFA8D9}" srcOrd="0" destOrd="0" presId="urn:microsoft.com/office/officeart/2005/8/layout/hierarchy5"/>
    <dgm:cxn modelId="{028DD26C-0C57-41CF-978B-D65A0AD9F456}" type="presOf" srcId="{3ED45151-077C-4934-9122-2AE33D53A506}" destId="{38774598-02FB-44F0-8861-D8CFF8F433B6}" srcOrd="1" destOrd="0" presId="urn:microsoft.com/office/officeart/2005/8/layout/hierarchy5"/>
    <dgm:cxn modelId="{BF260EEA-7EDE-41B6-A406-2FDC4503109E}" type="presOf" srcId="{605A40A4-410A-4685-A001-F7FA12E129B7}" destId="{F05FD316-5924-447D-93B5-F581223762E4}" srcOrd="1" destOrd="0" presId="urn:microsoft.com/office/officeart/2005/8/layout/hierarchy5"/>
    <dgm:cxn modelId="{01EE9F34-0923-41BC-ADC9-D6149226E97E}" type="presOf" srcId="{35497ADE-4360-4F4E-9347-0893BAB97F9D}" destId="{2A0996BF-DBF2-40F3-BF16-C71DF832B6FB}" srcOrd="0" destOrd="0" presId="urn:microsoft.com/office/officeart/2005/8/layout/hierarchy5"/>
    <dgm:cxn modelId="{5B8DC63C-302F-4879-8116-EA25068CE6EC}" type="presOf" srcId="{34A0F24F-FA71-4520-A542-228813D5F142}" destId="{717ECB94-6A00-47B5-AD74-C08A1EE63F77}" srcOrd="0" destOrd="0" presId="urn:microsoft.com/office/officeart/2005/8/layout/hierarchy5"/>
    <dgm:cxn modelId="{0EEC5903-C8C7-4FE3-84C7-995ECB23FDC7}" type="presOf" srcId="{A1750FD0-A4F1-4F98-A511-F2F30ECB795E}" destId="{9BAA5D0A-4078-42B8-945B-0F25011DC5F4}" srcOrd="1" destOrd="0" presId="urn:microsoft.com/office/officeart/2005/8/layout/hierarchy5"/>
    <dgm:cxn modelId="{D9E68F24-7E1B-4800-A391-DC7EF06B0ED0}" srcId="{F7F6EF3E-6F14-49C0-9E44-DE6CABFCD3DA}" destId="{41D6E30D-41CF-4075-BAF2-CFDD3F84D697}" srcOrd="4" destOrd="0" parTransId="{AE434857-E5D0-46A5-892B-12C0FE87AE13}" sibTransId="{828CE6A7-B30F-4BBF-92DC-6F5DC586D855}"/>
    <dgm:cxn modelId="{6F47E7F5-FCC0-4538-A1F4-E44A096F0A77}" type="presOf" srcId="{48D53982-540A-48E1-B246-5466FA6E5F18}" destId="{EA45F943-7CD5-4C20-A0E0-B816B3F7B9C9}" srcOrd="1" destOrd="0" presId="urn:microsoft.com/office/officeart/2005/8/layout/hierarchy5"/>
    <dgm:cxn modelId="{D6D3CCC6-8CE3-4ED7-91AB-0D761396A0F0}" srcId="{4EE14215-5B12-430B-BC32-2B8207AD083E}" destId="{63B5CB8D-3AED-4B2B-A38B-57FC370DB466}" srcOrd="3" destOrd="0" parTransId="{E9C34BA2-0ABF-4EE6-8FDE-CFE4DFB1519C}" sibTransId="{97C6C78E-B22F-4BBB-86EB-73CA0C818B13}"/>
    <dgm:cxn modelId="{30B609B0-53EF-46CA-8C4F-ACC92C26A332}" type="presOf" srcId="{605A40A4-410A-4685-A001-F7FA12E129B7}" destId="{19442CE1-D0C0-4DC2-AEF0-2C96127EF2DF}" srcOrd="0" destOrd="0" presId="urn:microsoft.com/office/officeart/2005/8/layout/hierarchy5"/>
    <dgm:cxn modelId="{C4728B86-4F23-449C-9BB9-4B97736FC35C}" type="presOf" srcId="{E0B11DD4-1C06-437D-BA6B-C21ED8623DEA}" destId="{A34F0670-9254-492F-BD82-9197DF964165}" srcOrd="0" destOrd="0" presId="urn:microsoft.com/office/officeart/2005/8/layout/hierarchy5"/>
    <dgm:cxn modelId="{29044F66-354C-456D-B3EE-B3F6D39CBFE0}" type="presOf" srcId="{6C3C8CE2-8C8F-4F0B-B9E9-581AF9F16D9D}" destId="{3EB89742-5435-4B74-AD1B-9F2ED65EE48D}" srcOrd="0" destOrd="0" presId="urn:microsoft.com/office/officeart/2005/8/layout/hierarchy5"/>
    <dgm:cxn modelId="{7C9CF326-1002-41D0-9370-5D0BB5F66710}" type="presOf" srcId="{31D612F3-5931-4561-BA79-C0D563D7DFAE}" destId="{672A3FBF-4EC3-46DA-9E68-8BE6C54547DE}" srcOrd="0" destOrd="0" presId="urn:microsoft.com/office/officeart/2005/8/layout/hierarchy5"/>
    <dgm:cxn modelId="{0633BEF3-D937-4949-A564-0B5A078C3DCD}" type="presOf" srcId="{A1750FD0-A4F1-4F98-A511-F2F30ECB795E}" destId="{D879CC0A-A734-4BEB-920B-54EE0DD40159}" srcOrd="0" destOrd="0" presId="urn:microsoft.com/office/officeart/2005/8/layout/hierarchy5"/>
    <dgm:cxn modelId="{9481856E-8E8C-4111-9ECC-1ED6B4E507F4}" srcId="{F7F6EF3E-6F14-49C0-9E44-DE6CABFCD3DA}" destId="{F9BEB973-81E6-4FBF-B2E0-672DD744AD9E}" srcOrd="0" destOrd="0" parTransId="{2659AD3A-26EB-4945-B2F7-4D76494E9789}" sibTransId="{EA38ACA0-A23E-47A1-8D40-03C9897125B2}"/>
    <dgm:cxn modelId="{180CA41A-6883-490C-8608-AA50A58699FE}" srcId="{4EE14215-5B12-430B-BC32-2B8207AD083E}" destId="{50CB73C6-0F38-4436-ACE2-3167FBA1C968}" srcOrd="0" destOrd="0" parTransId="{463B0AD2-DB62-47EC-A525-AE5945DEF59F}" sibTransId="{A0B4C619-6B35-4742-B84C-085268DEAA4F}"/>
    <dgm:cxn modelId="{441946B1-15AA-4414-8E2A-A37F8B3AC57D}" type="presOf" srcId="{63B5CB8D-3AED-4B2B-A38B-57FC370DB466}" destId="{A2C86019-4ABE-45D2-B6E2-EA1610BF2A2F}" srcOrd="0" destOrd="0" presId="urn:microsoft.com/office/officeart/2005/8/layout/hierarchy5"/>
    <dgm:cxn modelId="{1A1534B0-CDB0-401D-9187-3C6B93427253}" type="presOf" srcId="{FD442BED-3BB9-4074-8D71-5D0B73C13705}" destId="{1B06AAD0-0F8A-4D28-8804-99990277FEDB}" srcOrd="1" destOrd="0" presId="urn:microsoft.com/office/officeart/2005/8/layout/hierarchy5"/>
    <dgm:cxn modelId="{8E4A213A-608F-4252-9E1B-A6330AFCE18F}" type="presOf" srcId="{34A0F24F-FA71-4520-A542-228813D5F142}" destId="{BEE850E3-B963-4477-8238-CB0DB34BCFA5}" srcOrd="1" destOrd="0" presId="urn:microsoft.com/office/officeart/2005/8/layout/hierarchy5"/>
    <dgm:cxn modelId="{810B1AB4-6EAE-4218-8C8E-65E2CAFEFAC6}" srcId="{22CC3496-D96D-4F8C-9CF4-F7A2E68CFFA4}" destId="{35497ADE-4360-4F4E-9347-0893BAB97F9D}" srcOrd="0" destOrd="0" parTransId="{0A348950-7E23-4109-AC29-0F84A5F12AAB}" sibTransId="{9253B8A9-72EB-44E7-B097-50B65CEA76FA}"/>
    <dgm:cxn modelId="{276455B0-7C9B-4592-ACA8-9E43F479F85C}" type="presOf" srcId="{B1A1FDB5-F619-4C95-BAE7-4B8C7998C39B}" destId="{0F108015-8F4C-4BEC-912D-CD0757919F89}" srcOrd="0" destOrd="0" presId="urn:microsoft.com/office/officeart/2005/8/layout/hierarchy5"/>
    <dgm:cxn modelId="{236F1F16-F162-4E18-87A3-F83B67C0BABB}" type="presOf" srcId="{FC1BFD5F-BCA8-46B7-B447-A4800FC93E9D}" destId="{36E67A98-49FC-4D20-8C95-63195F0F1515}" srcOrd="0" destOrd="0" presId="urn:microsoft.com/office/officeart/2005/8/layout/hierarchy5"/>
    <dgm:cxn modelId="{8ACB4109-ACB2-44DE-8A0D-211BBB19B45B}" srcId="{22CC3496-D96D-4F8C-9CF4-F7A2E68CFFA4}" destId="{C4A8015A-41B4-449E-9E65-1A7C00C74863}" srcOrd="1" destOrd="0" parTransId="{A1750FD0-A4F1-4F98-A511-F2F30ECB795E}" sibTransId="{95A8A154-B029-4E10-97BD-CABCB21FB7B3}"/>
    <dgm:cxn modelId="{48818A0C-81DD-4C61-8C39-9DC8F06466A7}" srcId="{F7F6EF3E-6F14-49C0-9E44-DE6CABFCD3DA}" destId="{6C3C8CE2-8C8F-4F0B-B9E9-581AF9F16D9D}" srcOrd="1" destOrd="0" parTransId="{06F2A7A2-32D3-4506-BCDE-F6DAA2DD3FF9}" sibTransId="{F02E8B7E-28D8-4D22-8716-16272C1A7070}"/>
    <dgm:cxn modelId="{E72B94B1-73F3-4743-81AD-825F04212B75}" type="presOf" srcId="{AE434857-E5D0-46A5-892B-12C0FE87AE13}" destId="{A2770BC2-DE2A-4507-938E-492510E67F5B}" srcOrd="0" destOrd="0" presId="urn:microsoft.com/office/officeart/2005/8/layout/hierarchy5"/>
    <dgm:cxn modelId="{F31DBF76-22C5-4A4E-832C-A290F3DD1978}" type="presOf" srcId="{0A348950-7E23-4109-AC29-0F84A5F12AAB}" destId="{C1F478FB-1244-45DE-B127-38E6AD00D8F9}" srcOrd="0" destOrd="0" presId="urn:microsoft.com/office/officeart/2005/8/layout/hierarchy5"/>
    <dgm:cxn modelId="{39DFA044-5B42-4BFF-B859-C6451D1776EA}" type="presOf" srcId="{06F2A7A2-32D3-4506-BCDE-F6DAA2DD3FF9}" destId="{465FC743-3193-4323-84CD-13B8C9DF9C3A}" srcOrd="1" destOrd="0" presId="urn:microsoft.com/office/officeart/2005/8/layout/hierarchy5"/>
    <dgm:cxn modelId="{5FE28408-640A-43E2-A58B-4FEA47D62830}" type="presOf" srcId="{8285EAFD-661A-42C1-A52F-0F6DA96E9D16}" destId="{69F16E6E-670C-43DF-86AA-39017691FD9C}" srcOrd="1" destOrd="0" presId="urn:microsoft.com/office/officeart/2005/8/layout/hierarchy5"/>
    <dgm:cxn modelId="{3F846797-9909-4CD9-B695-76E3B8E72DD7}" type="presOf" srcId="{AE434857-E5D0-46A5-892B-12C0FE87AE13}" destId="{15202BE4-9B7F-418D-AB6E-2F17E941BCDB}" srcOrd="1" destOrd="0" presId="urn:microsoft.com/office/officeart/2005/8/layout/hierarchy5"/>
    <dgm:cxn modelId="{B02E75BE-5AED-4DC6-A035-AD514D3BB81B}" type="presOf" srcId="{E0B11DD4-1C06-437D-BA6B-C21ED8623DEA}" destId="{DD3FE246-5DDE-43F2-8104-5BA19221CFA7}" srcOrd="1" destOrd="0" presId="urn:microsoft.com/office/officeart/2005/8/layout/hierarchy5"/>
    <dgm:cxn modelId="{F4F1F55B-2D7B-4767-ABD8-8A2F29817776}" type="presParOf" srcId="{F4C8060B-8227-4248-B31E-F367DFC02554}" destId="{BF20D47D-C411-468D-BD0E-16EC0162B24E}" srcOrd="0" destOrd="0" presId="urn:microsoft.com/office/officeart/2005/8/layout/hierarchy5"/>
    <dgm:cxn modelId="{F0E485E4-E57D-4E36-8C64-EF88DE68C02B}" type="presParOf" srcId="{BF20D47D-C411-468D-BD0E-16EC0162B24E}" destId="{DB0C669C-B7C4-4539-9C6F-E242CEC6EE08}" srcOrd="0" destOrd="0" presId="urn:microsoft.com/office/officeart/2005/8/layout/hierarchy5"/>
    <dgm:cxn modelId="{7FD5FB0D-4A8D-4C5E-B02E-B2401F5B9C87}" type="presParOf" srcId="{BF20D47D-C411-468D-BD0E-16EC0162B24E}" destId="{6608F729-6E4A-41C4-95F2-8E754560A162}" srcOrd="1" destOrd="0" presId="urn:microsoft.com/office/officeart/2005/8/layout/hierarchy5"/>
    <dgm:cxn modelId="{587C0D57-4D7B-4D44-A630-C2670222E535}" type="presParOf" srcId="{6608F729-6E4A-41C4-95F2-8E754560A162}" destId="{A9209BC9-4980-4BDF-A5B2-90894072647A}" srcOrd="0" destOrd="0" presId="urn:microsoft.com/office/officeart/2005/8/layout/hierarchy5"/>
    <dgm:cxn modelId="{7C31ED29-8543-49C1-A525-086E47152D0F}" type="presParOf" srcId="{A9209BC9-4980-4BDF-A5B2-90894072647A}" destId="{E0990822-1E7E-419E-8DC3-73B5647E5742}" srcOrd="0" destOrd="0" presId="urn:microsoft.com/office/officeart/2005/8/layout/hierarchy5"/>
    <dgm:cxn modelId="{9D834BAF-E55F-4BDE-975D-D19E25B5024B}" type="presParOf" srcId="{A9209BC9-4980-4BDF-A5B2-90894072647A}" destId="{4C57657C-33A2-4BAF-A196-09A7B2F7AE7F}" srcOrd="1" destOrd="0" presId="urn:microsoft.com/office/officeart/2005/8/layout/hierarchy5"/>
    <dgm:cxn modelId="{02B64FA6-14CA-4FCF-8E80-DB7102849DA2}" type="presParOf" srcId="{4C57657C-33A2-4BAF-A196-09A7B2F7AE7F}" destId="{0F108015-8F4C-4BEC-912D-CD0757919F89}" srcOrd="0" destOrd="0" presId="urn:microsoft.com/office/officeart/2005/8/layout/hierarchy5"/>
    <dgm:cxn modelId="{7158F113-EF10-4DB9-82C7-0D8994E3AFF4}" type="presParOf" srcId="{0F108015-8F4C-4BEC-912D-CD0757919F89}" destId="{0763C334-A2B8-446C-9FB1-165723AD5D75}" srcOrd="0" destOrd="0" presId="urn:microsoft.com/office/officeart/2005/8/layout/hierarchy5"/>
    <dgm:cxn modelId="{54E6BAE4-6C9F-459D-BB40-6EAAC996ECCF}" type="presParOf" srcId="{4C57657C-33A2-4BAF-A196-09A7B2F7AE7F}" destId="{E0A444A9-61BF-40B1-98AD-49BBED018663}" srcOrd="1" destOrd="0" presId="urn:microsoft.com/office/officeart/2005/8/layout/hierarchy5"/>
    <dgm:cxn modelId="{6FA4A3DE-7D0B-4554-A96D-1954268B584B}" type="presParOf" srcId="{E0A444A9-61BF-40B1-98AD-49BBED018663}" destId="{54AAB589-4212-456E-ACA7-0A7BCEBFA8D9}" srcOrd="0" destOrd="0" presId="urn:microsoft.com/office/officeart/2005/8/layout/hierarchy5"/>
    <dgm:cxn modelId="{89698226-3B12-4CD3-8453-47CE55ADC570}" type="presParOf" srcId="{E0A444A9-61BF-40B1-98AD-49BBED018663}" destId="{4638D80B-3096-4DE1-B37F-502BBAC2CEA3}" srcOrd="1" destOrd="0" presId="urn:microsoft.com/office/officeart/2005/8/layout/hierarchy5"/>
    <dgm:cxn modelId="{24433A91-8119-4945-94E1-C55740850EFF}" type="presParOf" srcId="{4638D80B-3096-4DE1-B37F-502BBAC2CEA3}" destId="{C1F478FB-1244-45DE-B127-38E6AD00D8F9}" srcOrd="0" destOrd="0" presId="urn:microsoft.com/office/officeart/2005/8/layout/hierarchy5"/>
    <dgm:cxn modelId="{C27274CC-4F94-4D49-8C0D-F5AEA1B42EBC}" type="presParOf" srcId="{C1F478FB-1244-45DE-B127-38E6AD00D8F9}" destId="{17A1AC75-C079-4CA7-81E9-5C7ABA34616F}" srcOrd="0" destOrd="0" presId="urn:microsoft.com/office/officeart/2005/8/layout/hierarchy5"/>
    <dgm:cxn modelId="{22226067-B6C6-4B33-9347-4460F73FC106}" type="presParOf" srcId="{4638D80B-3096-4DE1-B37F-502BBAC2CEA3}" destId="{A182AD9B-4C33-4EA6-9920-7C6D617AE310}" srcOrd="1" destOrd="0" presId="urn:microsoft.com/office/officeart/2005/8/layout/hierarchy5"/>
    <dgm:cxn modelId="{B9D1CDE1-8248-421B-AA00-906890EE2FCF}" type="presParOf" srcId="{A182AD9B-4C33-4EA6-9920-7C6D617AE310}" destId="{2A0996BF-DBF2-40F3-BF16-C71DF832B6FB}" srcOrd="0" destOrd="0" presId="urn:microsoft.com/office/officeart/2005/8/layout/hierarchy5"/>
    <dgm:cxn modelId="{009DB5CC-C9DF-4A42-987B-02316B525F35}" type="presParOf" srcId="{A182AD9B-4C33-4EA6-9920-7C6D617AE310}" destId="{B7F60261-437A-4157-B1B4-99F0648A1A38}" srcOrd="1" destOrd="0" presId="urn:microsoft.com/office/officeart/2005/8/layout/hierarchy5"/>
    <dgm:cxn modelId="{545E0D60-F311-4DC9-8A4C-2D57D4B9F7C4}" type="presParOf" srcId="{4638D80B-3096-4DE1-B37F-502BBAC2CEA3}" destId="{D879CC0A-A734-4BEB-920B-54EE0DD40159}" srcOrd="2" destOrd="0" presId="urn:microsoft.com/office/officeart/2005/8/layout/hierarchy5"/>
    <dgm:cxn modelId="{1FCF12F2-26FB-46CD-A8BC-2898DE103D5D}" type="presParOf" srcId="{D879CC0A-A734-4BEB-920B-54EE0DD40159}" destId="{9BAA5D0A-4078-42B8-945B-0F25011DC5F4}" srcOrd="0" destOrd="0" presId="urn:microsoft.com/office/officeart/2005/8/layout/hierarchy5"/>
    <dgm:cxn modelId="{9A024848-2B7F-4482-8B42-20C1760BAAD3}" type="presParOf" srcId="{4638D80B-3096-4DE1-B37F-502BBAC2CEA3}" destId="{CF454B19-CDAB-4D2B-8164-1068ABEE8BD4}" srcOrd="3" destOrd="0" presId="urn:microsoft.com/office/officeart/2005/8/layout/hierarchy5"/>
    <dgm:cxn modelId="{CC4FD26D-7BD3-4C33-8DC7-15F91DC949E1}" type="presParOf" srcId="{CF454B19-CDAB-4D2B-8164-1068ABEE8BD4}" destId="{C8EB53C6-1C8B-4B14-AA2C-5B635B3618C2}" srcOrd="0" destOrd="0" presId="urn:microsoft.com/office/officeart/2005/8/layout/hierarchy5"/>
    <dgm:cxn modelId="{9F25BD0B-2102-4150-8294-683787AC092B}" type="presParOf" srcId="{CF454B19-CDAB-4D2B-8164-1068ABEE8BD4}" destId="{9E79A3EB-9A5C-41C3-AE4C-0463AD8A70D8}" srcOrd="1" destOrd="0" presId="urn:microsoft.com/office/officeart/2005/8/layout/hierarchy5"/>
    <dgm:cxn modelId="{1F4C7FE9-E1CC-47BD-A2AB-56AE441B4E1B}" type="presParOf" srcId="{4638D80B-3096-4DE1-B37F-502BBAC2CEA3}" destId="{A4B0BD24-0311-4333-AF5B-3EA71CA2326E}" srcOrd="4" destOrd="0" presId="urn:microsoft.com/office/officeart/2005/8/layout/hierarchy5"/>
    <dgm:cxn modelId="{03BA682B-1095-4A59-A8D8-EA23264E54AD}" type="presParOf" srcId="{A4B0BD24-0311-4333-AF5B-3EA71CA2326E}" destId="{EA45F943-7CD5-4C20-A0E0-B816B3F7B9C9}" srcOrd="0" destOrd="0" presId="urn:microsoft.com/office/officeart/2005/8/layout/hierarchy5"/>
    <dgm:cxn modelId="{610E6AC8-33EC-49E2-8EB9-1139245E221F}" type="presParOf" srcId="{4638D80B-3096-4DE1-B37F-502BBAC2CEA3}" destId="{8A0EA47E-7420-4CCD-9BE8-55FC397B90C9}" srcOrd="5" destOrd="0" presId="urn:microsoft.com/office/officeart/2005/8/layout/hierarchy5"/>
    <dgm:cxn modelId="{949EEE0B-D47D-4D35-BD1A-56DC215BFFD3}" type="presParOf" srcId="{8A0EA47E-7420-4CCD-9BE8-55FC397B90C9}" destId="{C1D01B4B-57E8-4FD2-BF7F-A913FDB0F943}" srcOrd="0" destOrd="0" presId="urn:microsoft.com/office/officeart/2005/8/layout/hierarchy5"/>
    <dgm:cxn modelId="{DE3FA2FD-6908-494D-AE7A-E6A720674A89}" type="presParOf" srcId="{8A0EA47E-7420-4CCD-9BE8-55FC397B90C9}" destId="{9B78C079-97D6-4ECC-B2EF-0B305935EE01}" srcOrd="1" destOrd="0" presId="urn:microsoft.com/office/officeart/2005/8/layout/hierarchy5"/>
    <dgm:cxn modelId="{C371EDA4-2DB1-430B-BA3C-D3F621DCCC5C}" type="presParOf" srcId="{9B78C079-97D6-4ECC-B2EF-0B305935EE01}" destId="{A20D2B0A-3B8A-418F-B5DB-962C23D2BA69}" srcOrd="0" destOrd="0" presId="urn:microsoft.com/office/officeart/2005/8/layout/hierarchy5"/>
    <dgm:cxn modelId="{E5F2427D-3108-4890-93A1-5B3FC4447766}" type="presParOf" srcId="{A20D2B0A-3B8A-418F-B5DB-962C23D2BA69}" destId="{840F2487-E19B-47B3-B8BD-36D54AFC7945}" srcOrd="0" destOrd="0" presId="urn:microsoft.com/office/officeart/2005/8/layout/hierarchy5"/>
    <dgm:cxn modelId="{346B720A-2419-405F-B886-146403CC8B6E}" type="presParOf" srcId="{9B78C079-97D6-4ECC-B2EF-0B305935EE01}" destId="{069B5C8F-9392-48B0-A2DB-473E1C841DC6}" srcOrd="1" destOrd="0" presId="urn:microsoft.com/office/officeart/2005/8/layout/hierarchy5"/>
    <dgm:cxn modelId="{05B8CFB0-0C3B-4796-8D81-AC11BBC12FCE}" type="presParOf" srcId="{069B5C8F-9392-48B0-A2DB-473E1C841DC6}" destId="{857160AC-F84B-4747-9F5A-E1032717CA73}" srcOrd="0" destOrd="0" presId="urn:microsoft.com/office/officeart/2005/8/layout/hierarchy5"/>
    <dgm:cxn modelId="{8CB70878-65E4-42C2-B2BF-AE9357141F03}" type="presParOf" srcId="{069B5C8F-9392-48B0-A2DB-473E1C841DC6}" destId="{E3E245D6-19C4-45CB-85E4-099C23D6C6BE}" srcOrd="1" destOrd="0" presId="urn:microsoft.com/office/officeart/2005/8/layout/hierarchy5"/>
    <dgm:cxn modelId="{99208F02-5BA0-447D-9050-D296AEC4B06C}" type="presParOf" srcId="{9B78C079-97D6-4ECC-B2EF-0B305935EE01}" destId="{41745810-F21C-489F-9C5F-197FD86A12BA}" srcOrd="2" destOrd="0" presId="urn:microsoft.com/office/officeart/2005/8/layout/hierarchy5"/>
    <dgm:cxn modelId="{D4C30BA9-AC0E-4ABD-832B-99BE505673EF}" type="presParOf" srcId="{41745810-F21C-489F-9C5F-197FD86A12BA}" destId="{465FC743-3193-4323-84CD-13B8C9DF9C3A}" srcOrd="0" destOrd="0" presId="urn:microsoft.com/office/officeart/2005/8/layout/hierarchy5"/>
    <dgm:cxn modelId="{6291A9BC-7E42-4E47-8B31-A9A7DEA32395}" type="presParOf" srcId="{9B78C079-97D6-4ECC-B2EF-0B305935EE01}" destId="{F706DB90-94D1-4F91-8487-2CA9FFC782AE}" srcOrd="3" destOrd="0" presId="urn:microsoft.com/office/officeart/2005/8/layout/hierarchy5"/>
    <dgm:cxn modelId="{1A7835EE-3599-4C90-B1FF-113C2D0AE3FA}" type="presParOf" srcId="{F706DB90-94D1-4F91-8487-2CA9FFC782AE}" destId="{3EB89742-5435-4B74-AD1B-9F2ED65EE48D}" srcOrd="0" destOrd="0" presId="urn:microsoft.com/office/officeart/2005/8/layout/hierarchy5"/>
    <dgm:cxn modelId="{6A6D2D4B-647A-4357-AF8C-76C46C6726F9}" type="presParOf" srcId="{F706DB90-94D1-4F91-8487-2CA9FFC782AE}" destId="{6C2DCC4C-8CFC-4F8B-AA7B-2FE603075B12}" srcOrd="1" destOrd="0" presId="urn:microsoft.com/office/officeart/2005/8/layout/hierarchy5"/>
    <dgm:cxn modelId="{7B687376-2713-4928-AD7B-B548A058D388}" type="presParOf" srcId="{9B78C079-97D6-4ECC-B2EF-0B305935EE01}" destId="{717ECB94-6A00-47B5-AD74-C08A1EE63F77}" srcOrd="4" destOrd="0" presId="urn:microsoft.com/office/officeart/2005/8/layout/hierarchy5"/>
    <dgm:cxn modelId="{DF4A37C2-DA56-4082-947C-D63E5D9FF8B8}" type="presParOf" srcId="{717ECB94-6A00-47B5-AD74-C08A1EE63F77}" destId="{BEE850E3-B963-4477-8238-CB0DB34BCFA5}" srcOrd="0" destOrd="0" presId="urn:microsoft.com/office/officeart/2005/8/layout/hierarchy5"/>
    <dgm:cxn modelId="{CBC1EA17-D69B-48E4-B2BB-701F3A98AEF0}" type="presParOf" srcId="{9B78C079-97D6-4ECC-B2EF-0B305935EE01}" destId="{62A77017-4DA2-4301-9014-BA1C7E82D334}" srcOrd="5" destOrd="0" presId="urn:microsoft.com/office/officeart/2005/8/layout/hierarchy5"/>
    <dgm:cxn modelId="{F76731B1-9818-4489-A0C4-3DD680CF2A91}" type="presParOf" srcId="{62A77017-4DA2-4301-9014-BA1C7E82D334}" destId="{672A3FBF-4EC3-46DA-9E68-8BE6C54547DE}" srcOrd="0" destOrd="0" presId="urn:microsoft.com/office/officeart/2005/8/layout/hierarchy5"/>
    <dgm:cxn modelId="{546F2513-D1A6-4E91-B34B-BA01438E11C7}" type="presParOf" srcId="{62A77017-4DA2-4301-9014-BA1C7E82D334}" destId="{1704BB11-F075-430C-B48F-EFAF690F7F1F}" srcOrd="1" destOrd="0" presId="urn:microsoft.com/office/officeart/2005/8/layout/hierarchy5"/>
    <dgm:cxn modelId="{F0F66CE7-4DBC-49E7-B17F-556158847A72}" type="presParOf" srcId="{9B78C079-97D6-4ECC-B2EF-0B305935EE01}" destId="{EE19BF77-CE40-4E92-897B-AE951C44499A}" srcOrd="6" destOrd="0" presId="urn:microsoft.com/office/officeart/2005/8/layout/hierarchy5"/>
    <dgm:cxn modelId="{17CE3190-BDAF-4297-A800-D4D490173844}" type="presParOf" srcId="{EE19BF77-CE40-4E92-897B-AE951C44499A}" destId="{1B06AAD0-0F8A-4D28-8804-99990277FEDB}" srcOrd="0" destOrd="0" presId="urn:microsoft.com/office/officeart/2005/8/layout/hierarchy5"/>
    <dgm:cxn modelId="{1AEE9695-3476-435A-882A-BC2715D634B0}" type="presParOf" srcId="{9B78C079-97D6-4ECC-B2EF-0B305935EE01}" destId="{99E3B549-778D-415D-99C7-B46127FE99DC}" srcOrd="7" destOrd="0" presId="urn:microsoft.com/office/officeart/2005/8/layout/hierarchy5"/>
    <dgm:cxn modelId="{D602CD65-068F-41F8-977A-65224F7256C0}" type="presParOf" srcId="{99E3B549-778D-415D-99C7-B46127FE99DC}" destId="{75284ED1-0DE7-4703-BFAB-8DE74BF17D2C}" srcOrd="0" destOrd="0" presId="urn:microsoft.com/office/officeart/2005/8/layout/hierarchy5"/>
    <dgm:cxn modelId="{F357AB08-4D80-46B9-8CC2-DBF021F315F0}" type="presParOf" srcId="{99E3B549-778D-415D-99C7-B46127FE99DC}" destId="{FD798D9E-F477-4B4C-91BD-4496B12EB0AF}" srcOrd="1" destOrd="0" presId="urn:microsoft.com/office/officeart/2005/8/layout/hierarchy5"/>
    <dgm:cxn modelId="{1A95622C-4D26-45F6-83E4-58F72E327A68}" type="presParOf" srcId="{9B78C079-97D6-4ECC-B2EF-0B305935EE01}" destId="{A2770BC2-DE2A-4507-938E-492510E67F5B}" srcOrd="8" destOrd="0" presId="urn:microsoft.com/office/officeart/2005/8/layout/hierarchy5"/>
    <dgm:cxn modelId="{2418C6B2-DEC8-4AEA-B6D9-13487B51A705}" type="presParOf" srcId="{A2770BC2-DE2A-4507-938E-492510E67F5B}" destId="{15202BE4-9B7F-418D-AB6E-2F17E941BCDB}" srcOrd="0" destOrd="0" presId="urn:microsoft.com/office/officeart/2005/8/layout/hierarchy5"/>
    <dgm:cxn modelId="{9E845CC4-884F-4F26-AEBA-1D84AD81581B}" type="presParOf" srcId="{9B78C079-97D6-4ECC-B2EF-0B305935EE01}" destId="{85402161-AA23-4AF7-8C5E-8C9F2DE9E02B}" srcOrd="9" destOrd="0" presId="urn:microsoft.com/office/officeart/2005/8/layout/hierarchy5"/>
    <dgm:cxn modelId="{357F357D-E154-4494-9ED2-586D3BDED11A}" type="presParOf" srcId="{85402161-AA23-4AF7-8C5E-8C9F2DE9E02B}" destId="{226A1477-5AB4-44E5-A853-FF6CDDCC6387}" srcOrd="0" destOrd="0" presId="urn:microsoft.com/office/officeart/2005/8/layout/hierarchy5"/>
    <dgm:cxn modelId="{9B582AE4-EBE2-4F00-B2E2-CBCDB4142599}" type="presParOf" srcId="{85402161-AA23-4AF7-8C5E-8C9F2DE9E02B}" destId="{AD1C2A78-5090-4C7C-9829-2F4DA0176E3D}" srcOrd="1" destOrd="0" presId="urn:microsoft.com/office/officeart/2005/8/layout/hierarchy5"/>
    <dgm:cxn modelId="{010E45FD-8878-4333-BBE8-92A15AF03D59}" type="presParOf" srcId="{9B78C079-97D6-4ECC-B2EF-0B305935EE01}" destId="{A34F0670-9254-492F-BD82-9197DF964165}" srcOrd="10" destOrd="0" presId="urn:microsoft.com/office/officeart/2005/8/layout/hierarchy5"/>
    <dgm:cxn modelId="{92034D4F-F268-4D13-851E-95007A48E52F}" type="presParOf" srcId="{A34F0670-9254-492F-BD82-9197DF964165}" destId="{DD3FE246-5DDE-43F2-8104-5BA19221CFA7}" srcOrd="0" destOrd="0" presId="urn:microsoft.com/office/officeart/2005/8/layout/hierarchy5"/>
    <dgm:cxn modelId="{A4D4C2A4-05FE-4AA2-ADFF-04CBEB9533B4}" type="presParOf" srcId="{9B78C079-97D6-4ECC-B2EF-0B305935EE01}" destId="{151AE543-8C93-4BD0-984F-7303B0D26CB0}" srcOrd="11" destOrd="0" presId="urn:microsoft.com/office/officeart/2005/8/layout/hierarchy5"/>
    <dgm:cxn modelId="{929C8490-07AC-4C95-9632-686ECF9808DC}" type="presParOf" srcId="{151AE543-8C93-4BD0-984F-7303B0D26CB0}" destId="{36E67A98-49FC-4D20-8C95-63195F0F1515}" srcOrd="0" destOrd="0" presId="urn:microsoft.com/office/officeart/2005/8/layout/hierarchy5"/>
    <dgm:cxn modelId="{6AA91146-2E14-46B0-A41F-8AB3FFD62C17}" type="presParOf" srcId="{151AE543-8C93-4BD0-984F-7303B0D26CB0}" destId="{7F25C365-FD19-4CD1-BF4F-E74B68D38425}" srcOrd="1" destOrd="0" presId="urn:microsoft.com/office/officeart/2005/8/layout/hierarchy5"/>
    <dgm:cxn modelId="{1D771F9A-540F-4310-BDF5-0858294D24B0}" type="presParOf" srcId="{F4C8060B-8227-4248-B31E-F367DFC02554}" destId="{A490B8FA-3736-414E-A8D1-FC2E3C1E2D10}" srcOrd="1" destOrd="0" presId="urn:microsoft.com/office/officeart/2005/8/layout/hierarchy5"/>
    <dgm:cxn modelId="{A23CB8E9-E42E-40C2-B2F6-76C7C5DDEECA}" type="presParOf" srcId="{A490B8FA-3736-414E-A8D1-FC2E3C1E2D10}" destId="{0C204597-6089-492A-9000-B567CABF6235}" srcOrd="0" destOrd="0" presId="urn:microsoft.com/office/officeart/2005/8/layout/hierarchy5"/>
    <dgm:cxn modelId="{4B52513D-B6A1-479A-9D50-FB689364DF10}" type="presParOf" srcId="{0C204597-6089-492A-9000-B567CABF6235}" destId="{BB698023-4023-48C6-80B1-8B0474953EFE}" srcOrd="0" destOrd="0" presId="urn:microsoft.com/office/officeart/2005/8/layout/hierarchy5"/>
    <dgm:cxn modelId="{719BFEC9-E8DA-4371-A153-DF91EAE61C1D}" type="presParOf" srcId="{0C204597-6089-492A-9000-B567CABF6235}" destId="{69F16E6E-670C-43DF-86AA-39017691FD9C}" srcOrd="1" destOrd="0" presId="urn:microsoft.com/office/officeart/2005/8/layout/hierarchy5"/>
    <dgm:cxn modelId="{68B267FC-A367-4146-ABDA-B9ED4F936101}" type="presParOf" srcId="{A490B8FA-3736-414E-A8D1-FC2E3C1E2D10}" destId="{C4C5F21D-441F-47FF-92AD-4C14A24E769C}" srcOrd="1" destOrd="0" presId="urn:microsoft.com/office/officeart/2005/8/layout/hierarchy5"/>
    <dgm:cxn modelId="{EE085E7D-BF4B-43AE-AB2B-92D8CBB8B185}" type="presParOf" srcId="{C4C5F21D-441F-47FF-92AD-4C14A24E769C}" destId="{51F3F6DA-EA82-4BA7-BED0-D568159ADBE6}" srcOrd="0" destOrd="0" presId="urn:microsoft.com/office/officeart/2005/8/layout/hierarchy5"/>
    <dgm:cxn modelId="{D836570F-C933-4C3D-8775-220E5A6766CC}" type="presParOf" srcId="{A490B8FA-3736-414E-A8D1-FC2E3C1E2D10}" destId="{FB23C02D-0BDC-4373-8CAC-03B9FB454A07}" srcOrd="2" destOrd="0" presId="urn:microsoft.com/office/officeart/2005/8/layout/hierarchy5"/>
    <dgm:cxn modelId="{F8A66BBD-A5DB-41C1-A42A-3FD7703D91E0}" type="presParOf" srcId="{FB23C02D-0BDC-4373-8CAC-03B9FB454A07}" destId="{19442CE1-D0C0-4DC2-AEF0-2C96127EF2DF}" srcOrd="0" destOrd="0" presId="urn:microsoft.com/office/officeart/2005/8/layout/hierarchy5"/>
    <dgm:cxn modelId="{1C2B8F2F-0BA8-4D15-92EC-EA69A02311DC}" type="presParOf" srcId="{FB23C02D-0BDC-4373-8CAC-03B9FB454A07}" destId="{F05FD316-5924-447D-93B5-F581223762E4}" srcOrd="1" destOrd="0" presId="urn:microsoft.com/office/officeart/2005/8/layout/hierarchy5"/>
    <dgm:cxn modelId="{41D76CFE-8FB5-408C-AEC3-64BB1D2E87FA}" type="presParOf" srcId="{A490B8FA-3736-414E-A8D1-FC2E3C1E2D10}" destId="{B201B060-2D14-4D92-9527-F8C0F3D38650}" srcOrd="3" destOrd="0" presId="urn:microsoft.com/office/officeart/2005/8/layout/hierarchy5"/>
    <dgm:cxn modelId="{A7C1DE9D-DCBF-4C68-B531-F834594E317D}" type="presParOf" srcId="{B201B060-2D14-4D92-9527-F8C0F3D38650}" destId="{C38F8D07-B83D-40FC-B812-B3903CFB628B}" srcOrd="0" destOrd="0" presId="urn:microsoft.com/office/officeart/2005/8/layout/hierarchy5"/>
    <dgm:cxn modelId="{73959408-9B8E-42D7-9993-AD1C19D6AE9B}" type="presParOf" srcId="{A490B8FA-3736-414E-A8D1-FC2E3C1E2D10}" destId="{91AC0959-60E7-460F-9DF7-225C244522E0}" srcOrd="4" destOrd="0" presId="urn:microsoft.com/office/officeart/2005/8/layout/hierarchy5"/>
    <dgm:cxn modelId="{7664475F-BB09-4E4D-A772-7DD5B5F2E86C}" type="presParOf" srcId="{91AC0959-60E7-460F-9DF7-225C244522E0}" destId="{A2C86019-4ABE-45D2-B6E2-EA1610BF2A2F}" srcOrd="0" destOrd="0" presId="urn:microsoft.com/office/officeart/2005/8/layout/hierarchy5"/>
    <dgm:cxn modelId="{CABB901F-AAA7-4064-93EA-E1314389E622}" type="presParOf" srcId="{91AC0959-60E7-460F-9DF7-225C244522E0}" destId="{46107696-0D1E-4632-BB4F-3A799B499D79}" srcOrd="1" destOrd="0" presId="urn:microsoft.com/office/officeart/2005/8/layout/hierarchy5"/>
    <dgm:cxn modelId="{91D2378C-0D2A-4391-939E-3E2282DA95B3}" type="presParOf" srcId="{A490B8FA-3736-414E-A8D1-FC2E3C1E2D10}" destId="{7DBEC579-6B87-4FA9-AA0E-4929A6D7B5B4}" srcOrd="5" destOrd="0" presId="urn:microsoft.com/office/officeart/2005/8/layout/hierarchy5"/>
    <dgm:cxn modelId="{E1298D42-AB86-40AA-82E0-03A040887A3F}" type="presParOf" srcId="{7DBEC579-6B87-4FA9-AA0E-4929A6D7B5B4}" destId="{3A9A8E73-E355-4668-8574-146049452172}" srcOrd="0" destOrd="0" presId="urn:microsoft.com/office/officeart/2005/8/layout/hierarchy5"/>
    <dgm:cxn modelId="{7517DF3B-FECE-4797-8E7A-211F2E1D06BC}" type="presParOf" srcId="{A490B8FA-3736-414E-A8D1-FC2E3C1E2D10}" destId="{1899248C-DD0E-451E-A78E-FE89C020B802}" srcOrd="6" destOrd="0" presId="urn:microsoft.com/office/officeart/2005/8/layout/hierarchy5"/>
    <dgm:cxn modelId="{6CCF1929-340D-4205-89F5-5AFE89294A7F}" type="presParOf" srcId="{1899248C-DD0E-451E-A78E-FE89C020B802}" destId="{5FE6F954-2617-4362-9ED0-82E7C3CD2CE3}" srcOrd="0" destOrd="0" presId="urn:microsoft.com/office/officeart/2005/8/layout/hierarchy5"/>
    <dgm:cxn modelId="{451FEA6F-F995-4A64-83A7-3B88CEECD46A}" type="presParOf" srcId="{1899248C-DD0E-451E-A78E-FE89C020B802}" destId="{38774598-02FB-44F0-8861-D8CFF8F433B6}" srcOrd="1" destOrd="0" presId="urn:microsoft.com/office/officeart/2005/8/layout/hierarchy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EE14215-5B12-430B-BC32-2B8207AD083E}" type="doc">
      <dgm:prSet loTypeId="urn:microsoft.com/office/officeart/2005/8/layout/hierarchy5" loCatId="hierarchy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pPr rtl="1"/>
          <a:endParaRPr lang="fa-IR"/>
        </a:p>
      </dgm:t>
    </dgm:pt>
    <dgm:pt modelId="{50CB73C6-0F38-4436-ACE2-3167FBA1C968}">
      <dgm:prSet phldrT="[Text]" custT="1"/>
      <dgm:spPr/>
      <dgm:t>
        <a:bodyPr/>
        <a:lstStyle/>
        <a:p>
          <a:pPr rtl="1"/>
          <a:r>
            <a:rPr lang="fa-IR" sz="3200" b="0" dirty="0" smtClean="0">
              <a:solidFill>
                <a:schemeClr val="tx1"/>
              </a:solidFill>
              <a:effectLst/>
            </a:rPr>
            <a:t>آب وهوایی</a:t>
          </a:r>
          <a:endParaRPr lang="fa-IR" sz="3200" b="0" dirty="0">
            <a:solidFill>
              <a:schemeClr val="tx1"/>
            </a:solidFill>
            <a:effectLst/>
          </a:endParaRPr>
        </a:p>
      </dgm:t>
    </dgm:pt>
    <dgm:pt modelId="{463B0AD2-DB62-47EC-A525-AE5945DEF59F}" type="parTrans" cxnId="{180CA41A-6883-490C-8608-AA50A58699FE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B4C619-6B35-4742-B84C-085268DEAA4F}" type="sibTrans" cxnId="{180CA41A-6883-490C-8608-AA50A58699FE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590411-D5A7-4CF8-BFF9-B14EC0C7F5A6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3200" b="0" dirty="0" smtClean="0">
              <a:solidFill>
                <a:schemeClr val="tx1"/>
              </a:solidFill>
              <a:effectLst/>
            </a:rPr>
            <a:t>سیل</a:t>
          </a:r>
          <a:endParaRPr lang="fa-IR" sz="3200" b="0" dirty="0">
            <a:solidFill>
              <a:schemeClr val="tx1"/>
            </a:solidFill>
            <a:effectLst/>
          </a:endParaRPr>
        </a:p>
      </dgm:t>
    </dgm:pt>
    <dgm:pt modelId="{4075E7BF-C263-4ADF-8E17-5736C82A78F5}" type="parTrans" cxnId="{0C89B86E-38C2-4B80-8620-BE7AEA7B9088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D095AEF0-5DE7-4DC7-BAFD-E25C35ABFB57}" type="sibTrans" cxnId="{0C89B86E-38C2-4B80-8620-BE7AEA7B9088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7EB426-A7C8-45FA-80F7-9628A38490C6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3200" b="0" dirty="0" smtClean="0">
              <a:solidFill>
                <a:schemeClr val="tx1"/>
              </a:solidFill>
              <a:effectLst/>
            </a:rPr>
            <a:t>طغیان رود</a:t>
          </a:r>
          <a:endParaRPr lang="fa-IR" sz="3200" b="0" dirty="0">
            <a:solidFill>
              <a:schemeClr val="tx1"/>
            </a:solidFill>
            <a:effectLst/>
          </a:endParaRPr>
        </a:p>
      </dgm:t>
    </dgm:pt>
    <dgm:pt modelId="{B37FCE69-EBF0-49E0-8EBC-9EDE863C00B5}" type="parTrans" cxnId="{9D56DC8E-2FA0-49EA-8995-1C6CABC69687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64B75572-12BC-4EEE-9577-2A81E3B92D26}" type="sibTrans" cxnId="{9D56DC8E-2FA0-49EA-8995-1C6CABC69687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47BF28-8950-4443-A83D-F10DD454EE50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3200" b="0" dirty="0" smtClean="0">
              <a:solidFill>
                <a:schemeClr val="tx1"/>
              </a:solidFill>
              <a:effectLst/>
            </a:rPr>
            <a:t>سیل برق آسا</a:t>
          </a:r>
          <a:endParaRPr lang="fa-IR" sz="3200" b="0" dirty="0">
            <a:solidFill>
              <a:schemeClr val="tx1"/>
            </a:solidFill>
            <a:effectLst/>
          </a:endParaRPr>
        </a:p>
      </dgm:t>
    </dgm:pt>
    <dgm:pt modelId="{C9F17815-96C0-4563-9C62-F38027F19264}" type="parTrans" cxnId="{9FB4C292-A049-492D-9978-4B525B02135C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D090DFC9-035C-4CB8-A58F-4849AF2E7B9B}" type="sibTrans" cxnId="{9FB4C292-A049-492D-9978-4B525B02135C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85EAFD-661A-42C1-A52F-0F6DA96E9D16}">
      <dgm:prSet phldrT="[Text]"/>
      <dgm:spPr/>
      <dgm:t>
        <a:bodyPr/>
        <a:lstStyle/>
        <a:p>
          <a:pPr rtl="1"/>
          <a:r>
            <a:rPr lang="fa-IR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گروه</a:t>
          </a:r>
          <a:endParaRPr lang="fa-I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355023-B066-41E9-8F2F-7B3264DC98BC}" type="parTrans" cxnId="{EE39A1CF-78F6-4A36-8E1C-5418B3704FB9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562C20-B7C5-4BC4-930E-E9EC51E9632C}" type="sibTrans" cxnId="{EE39A1CF-78F6-4A36-8E1C-5418B3704FB9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5A40A4-410A-4685-A001-F7FA12E129B7}">
      <dgm:prSet phldrT="[Text]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دسته اصلی</a:t>
          </a:r>
          <a:endParaRPr lang="fa-IR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CF126F-0C0A-4FF8-B2FA-1554F36556D8}" type="parTrans" cxnId="{6F926090-2807-417B-BA62-86F4355377C4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EC92A5-A46D-4DCA-8CFA-6B5C6995C326}" type="sibTrans" cxnId="{6F926090-2807-417B-BA62-86F4355377C4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B5CB8D-3AED-4B2B-A38B-57FC370DB466}">
      <dgm:prSet phldrT="[Text]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دسته فرعی</a:t>
          </a:r>
          <a:endParaRPr lang="fa-IR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C34BA2-0ABF-4EE6-8FDE-CFE4DFB1519C}" type="parTrans" cxnId="{D6D3CCC6-8CE3-4ED7-91AB-0D761396A0F0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C6C78E-B22F-4BBB-86EB-73CA0C818B13}" type="sibTrans" cxnId="{D6D3CCC6-8CE3-4ED7-91AB-0D761396A0F0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D45151-077C-4934-9122-2AE33D53A506}">
      <dgm:prSet phldrT="[Text]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پدیده</a:t>
          </a:r>
          <a:endParaRPr lang="fa-I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CCEBF1-F896-4B3E-B6F5-ED1813FD2EE2}" type="parTrans" cxnId="{666A266A-EFC3-4DF0-B438-5FD46E05B9A3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894CD4-28E4-45A0-9226-CDD6B2BCBF94}" type="sibTrans" cxnId="{666A266A-EFC3-4DF0-B438-5FD46E05B9A3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2CC3496-D96D-4F8C-9CF4-F7A2E68CFFA4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3200" b="0" dirty="0" smtClean="0">
              <a:solidFill>
                <a:schemeClr val="tx1"/>
              </a:solidFill>
              <a:effectLst/>
            </a:rPr>
            <a:t>حرکت توده های عظیم (مرطوب)</a:t>
          </a:r>
          <a:endParaRPr lang="fa-IR" sz="3200" b="0" dirty="0">
            <a:solidFill>
              <a:schemeClr val="tx1"/>
            </a:solidFill>
            <a:effectLst/>
          </a:endParaRPr>
        </a:p>
      </dgm:t>
    </dgm:pt>
    <dgm:pt modelId="{B1A1FDB5-F619-4C95-BAE7-4B8C7998C39B}" type="parTrans" cxnId="{FC332F2F-F357-42F9-96E2-42C51B64DE67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B3E4304A-D870-47BC-A545-442F77DF01F6}" type="sibTrans" cxnId="{FC332F2F-F357-42F9-96E2-42C51B64DE67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497ADE-4360-4F4E-9347-0893BAB97F9D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3200" b="0" dirty="0" smtClean="0">
              <a:solidFill>
                <a:schemeClr val="tx1"/>
              </a:solidFill>
              <a:effectLst/>
            </a:rPr>
            <a:t>سنگ ریزش</a:t>
          </a:r>
          <a:endParaRPr lang="fa-IR" sz="3200" b="0" dirty="0">
            <a:solidFill>
              <a:schemeClr val="tx1"/>
            </a:solidFill>
            <a:effectLst/>
          </a:endParaRPr>
        </a:p>
      </dgm:t>
    </dgm:pt>
    <dgm:pt modelId="{0A348950-7E23-4109-AC29-0F84A5F12AAB}" type="parTrans" cxnId="{810B1AB4-6EAE-4218-8C8E-65E2CAFEFAC6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9253B8A9-72EB-44E7-B097-50B65CEA76FA}" type="sibTrans" cxnId="{810B1AB4-6EAE-4218-8C8E-65E2CAFEFAC6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4A8015A-41B4-449E-9E65-1A7C00C74863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3200" b="0" dirty="0" smtClean="0">
              <a:solidFill>
                <a:schemeClr val="tx1"/>
              </a:solidFill>
              <a:effectLst/>
            </a:rPr>
            <a:t>ریزش ناگهانی</a:t>
          </a:r>
          <a:endParaRPr lang="fa-IR" sz="3200" b="0" dirty="0">
            <a:solidFill>
              <a:schemeClr val="tx1"/>
            </a:solidFill>
            <a:effectLst/>
          </a:endParaRPr>
        </a:p>
      </dgm:t>
    </dgm:pt>
    <dgm:pt modelId="{A1750FD0-A4F1-4F98-A511-F2F30ECB795E}" type="parTrans" cxnId="{8ACB4109-ACB2-44DE-8A0D-211BBB19B45B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95A8A154-B029-4E10-97BD-CABCB21FB7B3}" type="sibTrans" cxnId="{8ACB4109-ACB2-44DE-8A0D-211BBB19B45B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F6EF3E-6F14-49C0-9E44-DE6CABFCD3DA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3200" b="0" dirty="0" smtClean="0">
              <a:solidFill>
                <a:schemeClr val="tx1"/>
              </a:solidFill>
              <a:effectLst/>
            </a:rPr>
            <a:t>رانش زمین</a:t>
          </a:r>
          <a:endParaRPr lang="fa-IR" sz="3200" b="0" dirty="0">
            <a:solidFill>
              <a:schemeClr val="tx1"/>
            </a:solidFill>
            <a:effectLst/>
          </a:endParaRPr>
        </a:p>
      </dgm:t>
    </dgm:pt>
    <dgm:pt modelId="{48D53982-540A-48E1-B246-5466FA6E5F18}" type="parTrans" cxnId="{09C64B07-AA71-4F4D-91FC-BB838640E831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E63B9447-959A-4963-913E-2B48BDF09A16}" type="sibTrans" cxnId="{09C64B07-AA71-4F4D-91FC-BB838640E831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1BE1FF-CF2D-406B-8DFE-90A84C367334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3200" b="0" smtClean="0">
              <a:solidFill>
                <a:schemeClr val="tx1"/>
              </a:solidFill>
              <a:effectLst/>
            </a:rPr>
            <a:t>نشست زمین</a:t>
          </a:r>
          <a:endParaRPr lang="fa-IR" sz="3200" b="0" dirty="0">
            <a:solidFill>
              <a:schemeClr val="tx1"/>
            </a:solidFill>
            <a:effectLst/>
          </a:endParaRPr>
        </a:p>
      </dgm:t>
    </dgm:pt>
    <dgm:pt modelId="{7A1455D5-2201-448A-AD6A-801937D09844}" type="parTrans" cxnId="{589053D9-39EF-455D-9A55-5FB02F4E5C7A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0F7987EB-0F0E-4489-AC7A-ECE77F14CA0C}" type="sibTrans" cxnId="{589053D9-39EF-455D-9A55-5FB02F4E5C7A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0560D4-F20E-4C89-B9B0-02AB7A93FE77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3200" b="0" dirty="0" smtClean="0">
              <a:solidFill>
                <a:schemeClr val="bg1"/>
              </a:solidFill>
              <a:effectLst/>
            </a:rPr>
            <a:t>سقوط بهمن</a:t>
          </a:r>
          <a:endParaRPr lang="fa-IR" sz="3200" b="0" dirty="0">
            <a:solidFill>
              <a:schemeClr val="bg1"/>
            </a:solidFill>
            <a:effectLst/>
          </a:endParaRPr>
        </a:p>
      </dgm:t>
    </dgm:pt>
    <dgm:pt modelId="{6579CA01-ECE6-4CF2-8FF1-D3AA634365D1}" type="parTrans" cxnId="{DBFF6D8A-BF90-454D-8B43-DFBD7BF3D66F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B4625FB9-7E0F-429E-B2C1-6BBD4E0FE76E}" type="sibTrans" cxnId="{DBFF6D8A-BF90-454D-8B43-DFBD7BF3D66F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9BEB973-81E6-4FBF-B2E0-672DD744AD9E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3200" b="0" dirty="0" smtClean="0">
              <a:solidFill>
                <a:schemeClr val="bg1"/>
              </a:solidFill>
              <a:effectLst/>
            </a:rPr>
            <a:t>جریان واریزه</a:t>
          </a:r>
        </a:p>
      </dgm:t>
    </dgm:pt>
    <dgm:pt modelId="{2659AD3A-26EB-4945-B2F7-4D76494E9789}" type="parTrans" cxnId="{9481856E-8E8C-4111-9ECC-1ED6B4E507F4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EA38ACA0-A23E-47A1-8D40-03C9897125B2}" type="sibTrans" cxnId="{9481856E-8E8C-4111-9ECC-1ED6B4E507F4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F129E7-8A0A-491D-9EBE-1310801C6046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3200" b="0" smtClean="0">
              <a:solidFill>
                <a:schemeClr val="bg1"/>
              </a:solidFill>
              <a:effectLst/>
            </a:rPr>
            <a:t>فروچاله (سریع)</a:t>
          </a:r>
          <a:endParaRPr lang="fa-IR" sz="3200" b="0" dirty="0">
            <a:solidFill>
              <a:schemeClr val="bg1"/>
            </a:solidFill>
            <a:effectLst/>
          </a:endParaRPr>
        </a:p>
      </dgm:t>
    </dgm:pt>
    <dgm:pt modelId="{B4EB4B03-92C8-4076-9260-5ABE3D3F00A8}" type="parTrans" cxnId="{7A915073-7AFF-4217-9073-7D432CD97AB2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9B6F9EC0-86FF-490F-8741-9DC6DE15E825}" type="sibTrans" cxnId="{7A915073-7AFF-4217-9073-7D432CD97AB2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AE1A51B-DD25-4D49-9FEA-A25603B6C53B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3200" b="0" smtClean="0">
              <a:solidFill>
                <a:schemeClr val="bg1"/>
              </a:solidFill>
              <a:effectLst/>
            </a:rPr>
            <a:t>فرونشست (کند)</a:t>
          </a:r>
          <a:endParaRPr lang="fa-IR" sz="3200" b="0" dirty="0">
            <a:solidFill>
              <a:schemeClr val="bg1"/>
            </a:solidFill>
            <a:effectLst/>
          </a:endParaRPr>
        </a:p>
      </dgm:t>
    </dgm:pt>
    <dgm:pt modelId="{F0DB905B-2076-499F-B256-6689CD37885E}" type="parTrans" cxnId="{57E7FC8B-897F-4225-B023-67E2ABDE4594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048B7544-7149-4C98-86D6-97BD58967ECA}" type="sibTrans" cxnId="{57E7FC8B-897F-4225-B023-67E2ABDE4594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9FEECA-07E7-466D-8E99-4A5E5762A8C9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3200" b="0" dirty="0" smtClean="0">
              <a:solidFill>
                <a:schemeClr val="tx1"/>
              </a:solidFill>
            </a:rPr>
            <a:t>سیل ساحلی</a:t>
          </a:r>
          <a:endParaRPr lang="fa-IR" sz="3200" b="0" dirty="0">
            <a:solidFill>
              <a:schemeClr val="tx1"/>
            </a:solidFill>
          </a:endParaRPr>
        </a:p>
      </dgm:t>
    </dgm:pt>
    <dgm:pt modelId="{28751708-0B08-47BA-9D70-BE3B46C37281}" type="parTrans" cxnId="{530EC9F0-F8E0-41E1-BD9F-050DE7F9C57A}">
      <dgm:prSet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/>
        </a:p>
      </dgm:t>
    </dgm:pt>
    <dgm:pt modelId="{B65890C1-E955-452D-BCD6-7204D51AE2B7}" type="sibTrans" cxnId="{530EC9F0-F8E0-41E1-BD9F-050DE7F9C57A}">
      <dgm:prSet/>
      <dgm:spPr/>
      <dgm:t>
        <a:bodyPr/>
        <a:lstStyle/>
        <a:p>
          <a:pPr rtl="1"/>
          <a:endParaRPr lang="fa-IR"/>
        </a:p>
      </dgm:t>
    </dgm:pt>
    <dgm:pt modelId="{63193BA5-83A4-406D-B835-2418B4AC1F55}">
      <dgm:prSet/>
      <dgm:spPr/>
      <dgm:t>
        <a:bodyPr/>
        <a:lstStyle/>
        <a:p>
          <a:pPr rtl="1"/>
          <a:r>
            <a:rPr lang="fa-IR" dirty="0" smtClean="0"/>
            <a:t>سقوط واریزه</a:t>
          </a:r>
          <a:endParaRPr lang="fa-IR" dirty="0"/>
        </a:p>
      </dgm:t>
    </dgm:pt>
    <dgm:pt modelId="{EDCE2C64-71A7-471A-BE79-9652C1A03A23}" type="parTrans" cxnId="{9CF51589-EE08-4047-A2E5-B38F06D0F21A}">
      <dgm:prSet/>
      <dgm:spPr/>
      <dgm:t>
        <a:bodyPr/>
        <a:lstStyle/>
        <a:p>
          <a:pPr rtl="1"/>
          <a:endParaRPr lang="fa-IR"/>
        </a:p>
      </dgm:t>
    </dgm:pt>
    <dgm:pt modelId="{9CC25377-DE6E-43C5-8BCD-E4D9D2FE41A4}" type="sibTrans" cxnId="{9CF51589-EE08-4047-A2E5-B38F06D0F21A}">
      <dgm:prSet/>
      <dgm:spPr/>
      <dgm:t>
        <a:bodyPr/>
        <a:lstStyle/>
        <a:p>
          <a:pPr rtl="1"/>
          <a:endParaRPr lang="fa-IR"/>
        </a:p>
      </dgm:t>
    </dgm:pt>
    <dgm:pt modelId="{F4C8060B-8227-4248-B31E-F367DFC02554}" type="pres">
      <dgm:prSet presAssocID="{4EE14215-5B12-430B-BC32-2B8207AD083E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BF20D47D-C411-468D-BD0E-16EC0162B24E}" type="pres">
      <dgm:prSet presAssocID="{4EE14215-5B12-430B-BC32-2B8207AD083E}" presName="hierFlow" presStyleCnt="0"/>
      <dgm:spPr/>
    </dgm:pt>
    <dgm:pt modelId="{DB0C669C-B7C4-4539-9C6F-E242CEC6EE08}" type="pres">
      <dgm:prSet presAssocID="{4EE14215-5B12-430B-BC32-2B8207AD083E}" presName="firstBuf" presStyleCnt="0"/>
      <dgm:spPr/>
    </dgm:pt>
    <dgm:pt modelId="{6608F729-6E4A-41C4-95F2-8E754560A162}" type="pres">
      <dgm:prSet presAssocID="{4EE14215-5B12-430B-BC32-2B8207AD083E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A9209BC9-4980-4BDF-A5B2-90894072647A}" type="pres">
      <dgm:prSet presAssocID="{50CB73C6-0F38-4436-ACE2-3167FBA1C968}" presName="Name17" presStyleCnt="0"/>
      <dgm:spPr/>
    </dgm:pt>
    <dgm:pt modelId="{E0990822-1E7E-419E-8DC3-73B5647E5742}" type="pres">
      <dgm:prSet presAssocID="{50CB73C6-0F38-4436-ACE2-3167FBA1C968}" presName="level1Shape" presStyleLbl="node0" presStyleIdx="0" presStyleCnt="1" custScaleX="224304" custLinFactY="-55572" custLinFactNeighborX="-7071" custLinFactNeighborY="-100000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4C57657C-33A2-4BAF-A196-09A7B2F7AE7F}" type="pres">
      <dgm:prSet presAssocID="{50CB73C6-0F38-4436-ACE2-3167FBA1C968}" presName="hierChild2" presStyleCnt="0"/>
      <dgm:spPr/>
    </dgm:pt>
    <dgm:pt modelId="{DA724AF0-3C0C-4B1F-903D-1ADFD457DA22}" type="pres">
      <dgm:prSet presAssocID="{4075E7BF-C263-4ADF-8E17-5736C82A78F5}" presName="Name25" presStyleLbl="parChTrans1D2" presStyleIdx="0" presStyleCnt="2"/>
      <dgm:spPr/>
      <dgm:t>
        <a:bodyPr/>
        <a:lstStyle/>
        <a:p>
          <a:pPr rtl="1"/>
          <a:endParaRPr lang="fa-IR"/>
        </a:p>
      </dgm:t>
    </dgm:pt>
    <dgm:pt modelId="{F2B30CE3-2B50-4912-945F-E5D3F3F7D1F2}" type="pres">
      <dgm:prSet presAssocID="{4075E7BF-C263-4ADF-8E17-5736C82A78F5}" presName="connTx" presStyleLbl="parChTrans1D2" presStyleIdx="0" presStyleCnt="2"/>
      <dgm:spPr/>
      <dgm:t>
        <a:bodyPr/>
        <a:lstStyle/>
        <a:p>
          <a:pPr rtl="1"/>
          <a:endParaRPr lang="fa-IR"/>
        </a:p>
      </dgm:t>
    </dgm:pt>
    <dgm:pt modelId="{97727497-BBCA-4530-99DE-898A5F9A24C3}" type="pres">
      <dgm:prSet presAssocID="{38590411-D5A7-4CF8-BFF9-B14EC0C7F5A6}" presName="Name30" presStyleCnt="0"/>
      <dgm:spPr/>
    </dgm:pt>
    <dgm:pt modelId="{4DA3F53A-2B2B-442F-BF1F-1983AA429255}" type="pres">
      <dgm:prSet presAssocID="{38590411-D5A7-4CF8-BFF9-B14EC0C7F5A6}" presName="level2Shape" presStyleLbl="node2" presStyleIdx="0" presStyleCnt="2" custScaleX="224304"/>
      <dgm:spPr/>
      <dgm:t>
        <a:bodyPr/>
        <a:lstStyle/>
        <a:p>
          <a:pPr rtl="1"/>
          <a:endParaRPr lang="fa-IR"/>
        </a:p>
      </dgm:t>
    </dgm:pt>
    <dgm:pt modelId="{4EAFA50E-865A-427D-B432-A78B17359B95}" type="pres">
      <dgm:prSet presAssocID="{38590411-D5A7-4CF8-BFF9-B14EC0C7F5A6}" presName="hierChild3" presStyleCnt="0"/>
      <dgm:spPr/>
    </dgm:pt>
    <dgm:pt modelId="{9D8F79C3-0700-4739-9E43-83E16805E692}" type="pres">
      <dgm:prSet presAssocID="{B37FCE69-EBF0-49E0-8EBC-9EDE863C00B5}" presName="Name25" presStyleLbl="parChTrans1D3" presStyleIdx="0" presStyleCnt="7"/>
      <dgm:spPr/>
      <dgm:t>
        <a:bodyPr/>
        <a:lstStyle/>
        <a:p>
          <a:pPr rtl="1"/>
          <a:endParaRPr lang="fa-IR"/>
        </a:p>
      </dgm:t>
    </dgm:pt>
    <dgm:pt modelId="{3491A5B3-DA4D-498C-9E89-E82B27584549}" type="pres">
      <dgm:prSet presAssocID="{B37FCE69-EBF0-49E0-8EBC-9EDE863C00B5}" presName="connTx" presStyleLbl="parChTrans1D3" presStyleIdx="0" presStyleCnt="7"/>
      <dgm:spPr/>
      <dgm:t>
        <a:bodyPr/>
        <a:lstStyle/>
        <a:p>
          <a:pPr rtl="1"/>
          <a:endParaRPr lang="fa-IR"/>
        </a:p>
      </dgm:t>
    </dgm:pt>
    <dgm:pt modelId="{A318AAB2-FDAE-4093-B94D-792B85533CAF}" type="pres">
      <dgm:prSet presAssocID="{507EB426-A7C8-45FA-80F7-9628A38490C6}" presName="Name30" presStyleCnt="0"/>
      <dgm:spPr/>
    </dgm:pt>
    <dgm:pt modelId="{08057A45-D0A8-4036-93D2-7C03F194624D}" type="pres">
      <dgm:prSet presAssocID="{507EB426-A7C8-45FA-80F7-9628A38490C6}" presName="level2Shape" presStyleLbl="node3" presStyleIdx="0" presStyleCnt="7" custScaleX="224304"/>
      <dgm:spPr/>
      <dgm:t>
        <a:bodyPr/>
        <a:lstStyle/>
        <a:p>
          <a:pPr rtl="1"/>
          <a:endParaRPr lang="fa-IR"/>
        </a:p>
      </dgm:t>
    </dgm:pt>
    <dgm:pt modelId="{8377A7F8-8E37-4657-94E7-5FCF73D428C2}" type="pres">
      <dgm:prSet presAssocID="{507EB426-A7C8-45FA-80F7-9628A38490C6}" presName="hierChild3" presStyleCnt="0"/>
      <dgm:spPr/>
    </dgm:pt>
    <dgm:pt modelId="{555AD237-73B1-4625-988F-043E02DA092A}" type="pres">
      <dgm:prSet presAssocID="{C9F17815-96C0-4563-9C62-F38027F19264}" presName="Name25" presStyleLbl="parChTrans1D3" presStyleIdx="1" presStyleCnt="7"/>
      <dgm:spPr/>
      <dgm:t>
        <a:bodyPr/>
        <a:lstStyle/>
        <a:p>
          <a:pPr rtl="1"/>
          <a:endParaRPr lang="fa-IR"/>
        </a:p>
      </dgm:t>
    </dgm:pt>
    <dgm:pt modelId="{F1972DAF-5E62-4E0E-AA18-7C6C51504E19}" type="pres">
      <dgm:prSet presAssocID="{C9F17815-96C0-4563-9C62-F38027F19264}" presName="connTx" presStyleLbl="parChTrans1D3" presStyleIdx="1" presStyleCnt="7"/>
      <dgm:spPr/>
      <dgm:t>
        <a:bodyPr/>
        <a:lstStyle/>
        <a:p>
          <a:pPr rtl="1"/>
          <a:endParaRPr lang="fa-IR"/>
        </a:p>
      </dgm:t>
    </dgm:pt>
    <dgm:pt modelId="{ED575C81-2C79-4036-916E-AC98CDF62923}" type="pres">
      <dgm:prSet presAssocID="{E247BF28-8950-4443-A83D-F10DD454EE50}" presName="Name30" presStyleCnt="0"/>
      <dgm:spPr/>
    </dgm:pt>
    <dgm:pt modelId="{F675690F-F856-4AFE-AC3C-FB9BCD84DFB1}" type="pres">
      <dgm:prSet presAssocID="{E247BF28-8950-4443-A83D-F10DD454EE50}" presName="level2Shape" presStyleLbl="node3" presStyleIdx="1" presStyleCnt="7" custScaleX="224304"/>
      <dgm:spPr/>
      <dgm:t>
        <a:bodyPr/>
        <a:lstStyle/>
        <a:p>
          <a:pPr rtl="1"/>
          <a:endParaRPr lang="fa-IR"/>
        </a:p>
      </dgm:t>
    </dgm:pt>
    <dgm:pt modelId="{3F6B2394-48FD-43BA-A2B3-6AEE317E2B60}" type="pres">
      <dgm:prSet presAssocID="{E247BF28-8950-4443-A83D-F10DD454EE50}" presName="hierChild3" presStyleCnt="0"/>
      <dgm:spPr/>
    </dgm:pt>
    <dgm:pt modelId="{4B882F78-F192-4E64-87CF-1E7664103B92}" type="pres">
      <dgm:prSet presAssocID="{28751708-0B08-47BA-9D70-BE3B46C37281}" presName="Name25" presStyleLbl="parChTrans1D3" presStyleIdx="2" presStyleCnt="7"/>
      <dgm:spPr/>
      <dgm:t>
        <a:bodyPr/>
        <a:lstStyle/>
        <a:p>
          <a:pPr rtl="1"/>
          <a:endParaRPr lang="fa-IR"/>
        </a:p>
      </dgm:t>
    </dgm:pt>
    <dgm:pt modelId="{0C2FDC0F-3D46-466E-9F73-4917A4CB7A3C}" type="pres">
      <dgm:prSet presAssocID="{28751708-0B08-47BA-9D70-BE3B46C37281}" presName="connTx" presStyleLbl="parChTrans1D3" presStyleIdx="2" presStyleCnt="7"/>
      <dgm:spPr/>
      <dgm:t>
        <a:bodyPr/>
        <a:lstStyle/>
        <a:p>
          <a:pPr rtl="1"/>
          <a:endParaRPr lang="fa-IR"/>
        </a:p>
      </dgm:t>
    </dgm:pt>
    <dgm:pt modelId="{684D5EB6-71D1-4284-BC9C-F5B9967D7C39}" type="pres">
      <dgm:prSet presAssocID="{EA9FEECA-07E7-466D-8E99-4A5E5762A8C9}" presName="Name30" presStyleCnt="0"/>
      <dgm:spPr/>
    </dgm:pt>
    <dgm:pt modelId="{55AA974E-6C21-409F-9703-8E9D752C99F9}" type="pres">
      <dgm:prSet presAssocID="{EA9FEECA-07E7-466D-8E99-4A5E5762A8C9}" presName="level2Shape" presStyleLbl="node3" presStyleIdx="2" presStyleCnt="7" custScaleX="224473"/>
      <dgm:spPr/>
      <dgm:t>
        <a:bodyPr/>
        <a:lstStyle/>
        <a:p>
          <a:pPr rtl="1"/>
          <a:endParaRPr lang="fa-IR"/>
        </a:p>
      </dgm:t>
    </dgm:pt>
    <dgm:pt modelId="{892DE583-9F27-4EB8-B7BB-551AC3E5ADE0}" type="pres">
      <dgm:prSet presAssocID="{EA9FEECA-07E7-466D-8E99-4A5E5762A8C9}" presName="hierChild3" presStyleCnt="0"/>
      <dgm:spPr/>
    </dgm:pt>
    <dgm:pt modelId="{0F108015-8F4C-4BEC-912D-CD0757919F89}" type="pres">
      <dgm:prSet presAssocID="{B1A1FDB5-F619-4C95-BAE7-4B8C7998C39B}" presName="Name25" presStyleLbl="parChTrans1D2" presStyleIdx="1" presStyleCnt="2"/>
      <dgm:spPr/>
      <dgm:t>
        <a:bodyPr/>
        <a:lstStyle/>
        <a:p>
          <a:pPr rtl="1"/>
          <a:endParaRPr lang="fa-IR"/>
        </a:p>
      </dgm:t>
    </dgm:pt>
    <dgm:pt modelId="{0763C334-A2B8-446C-9FB1-165723AD5D75}" type="pres">
      <dgm:prSet presAssocID="{B1A1FDB5-F619-4C95-BAE7-4B8C7998C39B}" presName="connTx" presStyleLbl="parChTrans1D2" presStyleIdx="1" presStyleCnt="2"/>
      <dgm:spPr/>
      <dgm:t>
        <a:bodyPr/>
        <a:lstStyle/>
        <a:p>
          <a:pPr rtl="1"/>
          <a:endParaRPr lang="fa-IR"/>
        </a:p>
      </dgm:t>
    </dgm:pt>
    <dgm:pt modelId="{E0A444A9-61BF-40B1-98AD-49BBED018663}" type="pres">
      <dgm:prSet presAssocID="{22CC3496-D96D-4F8C-9CF4-F7A2E68CFFA4}" presName="Name30" presStyleCnt="0"/>
      <dgm:spPr/>
    </dgm:pt>
    <dgm:pt modelId="{54AAB589-4212-456E-ACA7-0A7BCEBFA8D9}" type="pres">
      <dgm:prSet presAssocID="{22CC3496-D96D-4F8C-9CF4-F7A2E68CFFA4}" presName="level2Shape" presStyleLbl="node2" presStyleIdx="1" presStyleCnt="2" custScaleX="224304" custScaleY="225742"/>
      <dgm:spPr/>
      <dgm:t>
        <a:bodyPr/>
        <a:lstStyle/>
        <a:p>
          <a:pPr rtl="1"/>
          <a:endParaRPr lang="fa-IR"/>
        </a:p>
      </dgm:t>
    </dgm:pt>
    <dgm:pt modelId="{4638D80B-3096-4DE1-B37F-502BBAC2CEA3}" type="pres">
      <dgm:prSet presAssocID="{22CC3496-D96D-4F8C-9CF4-F7A2E68CFFA4}" presName="hierChild3" presStyleCnt="0"/>
      <dgm:spPr/>
    </dgm:pt>
    <dgm:pt modelId="{C1F478FB-1244-45DE-B127-38E6AD00D8F9}" type="pres">
      <dgm:prSet presAssocID="{0A348950-7E23-4109-AC29-0F84A5F12AAB}" presName="Name25" presStyleLbl="parChTrans1D3" presStyleIdx="3" presStyleCnt="7"/>
      <dgm:spPr/>
      <dgm:t>
        <a:bodyPr/>
        <a:lstStyle/>
        <a:p>
          <a:pPr rtl="1"/>
          <a:endParaRPr lang="fa-IR"/>
        </a:p>
      </dgm:t>
    </dgm:pt>
    <dgm:pt modelId="{17A1AC75-C079-4CA7-81E9-5C7ABA34616F}" type="pres">
      <dgm:prSet presAssocID="{0A348950-7E23-4109-AC29-0F84A5F12AAB}" presName="connTx" presStyleLbl="parChTrans1D3" presStyleIdx="3" presStyleCnt="7"/>
      <dgm:spPr/>
      <dgm:t>
        <a:bodyPr/>
        <a:lstStyle/>
        <a:p>
          <a:pPr rtl="1"/>
          <a:endParaRPr lang="fa-IR"/>
        </a:p>
      </dgm:t>
    </dgm:pt>
    <dgm:pt modelId="{A182AD9B-4C33-4EA6-9920-7C6D617AE310}" type="pres">
      <dgm:prSet presAssocID="{35497ADE-4360-4F4E-9347-0893BAB97F9D}" presName="Name30" presStyleCnt="0"/>
      <dgm:spPr/>
    </dgm:pt>
    <dgm:pt modelId="{2A0996BF-DBF2-40F3-BF16-C71DF832B6FB}" type="pres">
      <dgm:prSet presAssocID="{35497ADE-4360-4F4E-9347-0893BAB97F9D}" presName="level2Shape" presStyleLbl="node3" presStyleIdx="3" presStyleCnt="7" custScaleX="224304"/>
      <dgm:spPr/>
      <dgm:t>
        <a:bodyPr/>
        <a:lstStyle/>
        <a:p>
          <a:pPr rtl="1"/>
          <a:endParaRPr lang="fa-IR"/>
        </a:p>
      </dgm:t>
    </dgm:pt>
    <dgm:pt modelId="{B7F60261-437A-4157-B1B4-99F0648A1A38}" type="pres">
      <dgm:prSet presAssocID="{35497ADE-4360-4F4E-9347-0893BAB97F9D}" presName="hierChild3" presStyleCnt="0"/>
      <dgm:spPr/>
    </dgm:pt>
    <dgm:pt modelId="{D879CC0A-A734-4BEB-920B-54EE0DD40159}" type="pres">
      <dgm:prSet presAssocID="{A1750FD0-A4F1-4F98-A511-F2F30ECB795E}" presName="Name25" presStyleLbl="parChTrans1D3" presStyleIdx="4" presStyleCnt="7"/>
      <dgm:spPr/>
      <dgm:t>
        <a:bodyPr/>
        <a:lstStyle/>
        <a:p>
          <a:pPr rtl="1"/>
          <a:endParaRPr lang="fa-IR"/>
        </a:p>
      </dgm:t>
    </dgm:pt>
    <dgm:pt modelId="{9BAA5D0A-4078-42B8-945B-0F25011DC5F4}" type="pres">
      <dgm:prSet presAssocID="{A1750FD0-A4F1-4F98-A511-F2F30ECB795E}" presName="connTx" presStyleLbl="parChTrans1D3" presStyleIdx="4" presStyleCnt="7"/>
      <dgm:spPr/>
      <dgm:t>
        <a:bodyPr/>
        <a:lstStyle/>
        <a:p>
          <a:pPr rtl="1"/>
          <a:endParaRPr lang="fa-IR"/>
        </a:p>
      </dgm:t>
    </dgm:pt>
    <dgm:pt modelId="{CF454B19-CDAB-4D2B-8164-1068ABEE8BD4}" type="pres">
      <dgm:prSet presAssocID="{C4A8015A-41B4-449E-9E65-1A7C00C74863}" presName="Name30" presStyleCnt="0"/>
      <dgm:spPr/>
    </dgm:pt>
    <dgm:pt modelId="{C8EB53C6-1C8B-4B14-AA2C-5B635B3618C2}" type="pres">
      <dgm:prSet presAssocID="{C4A8015A-41B4-449E-9E65-1A7C00C74863}" presName="level2Shape" presStyleLbl="node3" presStyleIdx="4" presStyleCnt="7" custScaleX="224304"/>
      <dgm:spPr/>
      <dgm:t>
        <a:bodyPr/>
        <a:lstStyle/>
        <a:p>
          <a:pPr rtl="1"/>
          <a:endParaRPr lang="fa-IR"/>
        </a:p>
      </dgm:t>
    </dgm:pt>
    <dgm:pt modelId="{9E79A3EB-9A5C-41C3-AE4C-0463AD8A70D8}" type="pres">
      <dgm:prSet presAssocID="{C4A8015A-41B4-449E-9E65-1A7C00C74863}" presName="hierChild3" presStyleCnt="0"/>
      <dgm:spPr/>
    </dgm:pt>
    <dgm:pt modelId="{F2E0F242-FB4C-456B-A7C7-4DC3258E0004}" type="pres">
      <dgm:prSet presAssocID="{6579CA01-ECE6-4CF2-8FF1-D3AA634365D1}" presName="Name25" presStyleLbl="parChTrans1D4" presStyleIdx="0" presStyleCnt="5"/>
      <dgm:spPr/>
      <dgm:t>
        <a:bodyPr/>
        <a:lstStyle/>
        <a:p>
          <a:pPr rtl="1"/>
          <a:endParaRPr lang="fa-IR"/>
        </a:p>
      </dgm:t>
    </dgm:pt>
    <dgm:pt modelId="{684001EA-B124-4018-9602-38B0554367B3}" type="pres">
      <dgm:prSet presAssocID="{6579CA01-ECE6-4CF2-8FF1-D3AA634365D1}" presName="connTx" presStyleLbl="parChTrans1D4" presStyleIdx="0" presStyleCnt="5"/>
      <dgm:spPr/>
      <dgm:t>
        <a:bodyPr/>
        <a:lstStyle/>
        <a:p>
          <a:pPr rtl="1"/>
          <a:endParaRPr lang="fa-IR"/>
        </a:p>
      </dgm:t>
    </dgm:pt>
    <dgm:pt modelId="{9BBBACD8-67DD-4F0D-9B7E-865115F08A14}" type="pres">
      <dgm:prSet presAssocID="{6E0560D4-F20E-4C89-B9B0-02AB7A93FE77}" presName="Name30" presStyleCnt="0"/>
      <dgm:spPr/>
    </dgm:pt>
    <dgm:pt modelId="{B22B9024-F6E6-46C4-B140-837ECF36F033}" type="pres">
      <dgm:prSet presAssocID="{6E0560D4-F20E-4C89-B9B0-02AB7A93FE77}" presName="level2Shape" presStyleLbl="node4" presStyleIdx="0" presStyleCnt="5" custScaleX="224304"/>
      <dgm:spPr/>
      <dgm:t>
        <a:bodyPr/>
        <a:lstStyle/>
        <a:p>
          <a:pPr rtl="1"/>
          <a:endParaRPr lang="fa-IR"/>
        </a:p>
      </dgm:t>
    </dgm:pt>
    <dgm:pt modelId="{593B1A9C-B96E-4029-8294-DD64582F3B62}" type="pres">
      <dgm:prSet presAssocID="{6E0560D4-F20E-4C89-B9B0-02AB7A93FE77}" presName="hierChild3" presStyleCnt="0"/>
      <dgm:spPr/>
    </dgm:pt>
    <dgm:pt modelId="{40CC8EA8-1943-49AB-A980-892049051072}" type="pres">
      <dgm:prSet presAssocID="{EDCE2C64-71A7-471A-BE79-9652C1A03A23}" presName="Name25" presStyleLbl="parChTrans1D4" presStyleIdx="1" presStyleCnt="5"/>
      <dgm:spPr/>
      <dgm:t>
        <a:bodyPr/>
        <a:lstStyle/>
        <a:p>
          <a:pPr rtl="1"/>
          <a:endParaRPr lang="fa-IR"/>
        </a:p>
      </dgm:t>
    </dgm:pt>
    <dgm:pt modelId="{B9A2E8D0-4FE2-44AB-A98E-944947FB21CB}" type="pres">
      <dgm:prSet presAssocID="{EDCE2C64-71A7-471A-BE79-9652C1A03A23}" presName="connTx" presStyleLbl="parChTrans1D4" presStyleIdx="1" presStyleCnt="5"/>
      <dgm:spPr/>
      <dgm:t>
        <a:bodyPr/>
        <a:lstStyle/>
        <a:p>
          <a:pPr rtl="1"/>
          <a:endParaRPr lang="fa-IR"/>
        </a:p>
      </dgm:t>
    </dgm:pt>
    <dgm:pt modelId="{04851A1A-B8F5-4B31-896B-E59716FF4B1F}" type="pres">
      <dgm:prSet presAssocID="{63193BA5-83A4-406D-B835-2418B4AC1F55}" presName="Name30" presStyleCnt="0"/>
      <dgm:spPr/>
    </dgm:pt>
    <dgm:pt modelId="{379F9829-7DAB-454A-A4B0-8A8D8F08A42D}" type="pres">
      <dgm:prSet presAssocID="{63193BA5-83A4-406D-B835-2418B4AC1F55}" presName="level2Shape" presStyleLbl="node4" presStyleIdx="1" presStyleCnt="5" custScaleX="225073"/>
      <dgm:spPr/>
      <dgm:t>
        <a:bodyPr/>
        <a:lstStyle/>
        <a:p>
          <a:pPr rtl="1"/>
          <a:endParaRPr lang="fa-IR"/>
        </a:p>
      </dgm:t>
    </dgm:pt>
    <dgm:pt modelId="{85AA35D8-4776-4E04-828D-DC503F1B636D}" type="pres">
      <dgm:prSet presAssocID="{63193BA5-83A4-406D-B835-2418B4AC1F55}" presName="hierChild3" presStyleCnt="0"/>
      <dgm:spPr/>
    </dgm:pt>
    <dgm:pt modelId="{A4B0BD24-0311-4333-AF5B-3EA71CA2326E}" type="pres">
      <dgm:prSet presAssocID="{48D53982-540A-48E1-B246-5466FA6E5F18}" presName="Name25" presStyleLbl="parChTrans1D3" presStyleIdx="5" presStyleCnt="7"/>
      <dgm:spPr/>
      <dgm:t>
        <a:bodyPr/>
        <a:lstStyle/>
        <a:p>
          <a:pPr rtl="1"/>
          <a:endParaRPr lang="fa-IR"/>
        </a:p>
      </dgm:t>
    </dgm:pt>
    <dgm:pt modelId="{EA45F943-7CD5-4C20-A0E0-B816B3F7B9C9}" type="pres">
      <dgm:prSet presAssocID="{48D53982-540A-48E1-B246-5466FA6E5F18}" presName="connTx" presStyleLbl="parChTrans1D3" presStyleIdx="5" presStyleCnt="7"/>
      <dgm:spPr/>
      <dgm:t>
        <a:bodyPr/>
        <a:lstStyle/>
        <a:p>
          <a:pPr rtl="1"/>
          <a:endParaRPr lang="fa-IR"/>
        </a:p>
      </dgm:t>
    </dgm:pt>
    <dgm:pt modelId="{8A0EA47E-7420-4CCD-9BE8-55FC397B90C9}" type="pres">
      <dgm:prSet presAssocID="{F7F6EF3E-6F14-49C0-9E44-DE6CABFCD3DA}" presName="Name30" presStyleCnt="0"/>
      <dgm:spPr/>
    </dgm:pt>
    <dgm:pt modelId="{C1D01B4B-57E8-4FD2-BF7F-A913FDB0F943}" type="pres">
      <dgm:prSet presAssocID="{F7F6EF3E-6F14-49C0-9E44-DE6CABFCD3DA}" presName="level2Shape" presStyleLbl="node3" presStyleIdx="5" presStyleCnt="7" custScaleX="224304"/>
      <dgm:spPr/>
      <dgm:t>
        <a:bodyPr/>
        <a:lstStyle/>
        <a:p>
          <a:pPr rtl="1"/>
          <a:endParaRPr lang="fa-IR"/>
        </a:p>
      </dgm:t>
    </dgm:pt>
    <dgm:pt modelId="{9B78C079-97D6-4ECC-B2EF-0B305935EE01}" type="pres">
      <dgm:prSet presAssocID="{F7F6EF3E-6F14-49C0-9E44-DE6CABFCD3DA}" presName="hierChild3" presStyleCnt="0"/>
      <dgm:spPr/>
    </dgm:pt>
    <dgm:pt modelId="{A20D2B0A-3B8A-418F-B5DB-962C23D2BA69}" type="pres">
      <dgm:prSet presAssocID="{2659AD3A-26EB-4945-B2F7-4D76494E9789}" presName="Name25" presStyleLbl="parChTrans1D4" presStyleIdx="2" presStyleCnt="5"/>
      <dgm:spPr/>
      <dgm:t>
        <a:bodyPr/>
        <a:lstStyle/>
        <a:p>
          <a:pPr rtl="1"/>
          <a:endParaRPr lang="fa-IR"/>
        </a:p>
      </dgm:t>
    </dgm:pt>
    <dgm:pt modelId="{840F2487-E19B-47B3-B8BD-36D54AFC7945}" type="pres">
      <dgm:prSet presAssocID="{2659AD3A-26EB-4945-B2F7-4D76494E9789}" presName="connTx" presStyleLbl="parChTrans1D4" presStyleIdx="2" presStyleCnt="5"/>
      <dgm:spPr/>
      <dgm:t>
        <a:bodyPr/>
        <a:lstStyle/>
        <a:p>
          <a:pPr rtl="1"/>
          <a:endParaRPr lang="fa-IR"/>
        </a:p>
      </dgm:t>
    </dgm:pt>
    <dgm:pt modelId="{069B5C8F-9392-48B0-A2DB-473E1C841DC6}" type="pres">
      <dgm:prSet presAssocID="{F9BEB973-81E6-4FBF-B2E0-672DD744AD9E}" presName="Name30" presStyleCnt="0"/>
      <dgm:spPr/>
    </dgm:pt>
    <dgm:pt modelId="{857160AC-F84B-4747-9F5A-E1032717CA73}" type="pres">
      <dgm:prSet presAssocID="{F9BEB973-81E6-4FBF-B2E0-672DD744AD9E}" presName="level2Shape" presStyleLbl="node4" presStyleIdx="2" presStyleCnt="5" custScaleX="224304"/>
      <dgm:spPr/>
      <dgm:t>
        <a:bodyPr/>
        <a:lstStyle/>
        <a:p>
          <a:pPr rtl="1"/>
          <a:endParaRPr lang="fa-IR"/>
        </a:p>
      </dgm:t>
    </dgm:pt>
    <dgm:pt modelId="{E3E245D6-19C4-45CB-85E4-099C23D6C6BE}" type="pres">
      <dgm:prSet presAssocID="{F9BEB973-81E6-4FBF-B2E0-672DD744AD9E}" presName="hierChild3" presStyleCnt="0"/>
      <dgm:spPr/>
    </dgm:pt>
    <dgm:pt modelId="{ECC9A075-C22E-4310-B0D0-550B2EC3B399}" type="pres">
      <dgm:prSet presAssocID="{7A1455D5-2201-448A-AD6A-801937D09844}" presName="Name25" presStyleLbl="parChTrans1D3" presStyleIdx="6" presStyleCnt="7"/>
      <dgm:spPr/>
      <dgm:t>
        <a:bodyPr/>
        <a:lstStyle/>
        <a:p>
          <a:pPr rtl="1"/>
          <a:endParaRPr lang="fa-IR"/>
        </a:p>
      </dgm:t>
    </dgm:pt>
    <dgm:pt modelId="{A9E57172-F174-45A9-BE17-B121C0D892A6}" type="pres">
      <dgm:prSet presAssocID="{7A1455D5-2201-448A-AD6A-801937D09844}" presName="connTx" presStyleLbl="parChTrans1D3" presStyleIdx="6" presStyleCnt="7"/>
      <dgm:spPr/>
      <dgm:t>
        <a:bodyPr/>
        <a:lstStyle/>
        <a:p>
          <a:pPr rtl="1"/>
          <a:endParaRPr lang="fa-IR"/>
        </a:p>
      </dgm:t>
    </dgm:pt>
    <dgm:pt modelId="{F9A43C74-E528-4F83-8FB4-AC57F48CEC49}" type="pres">
      <dgm:prSet presAssocID="{841BE1FF-CF2D-406B-8DFE-90A84C367334}" presName="Name30" presStyleCnt="0"/>
      <dgm:spPr/>
    </dgm:pt>
    <dgm:pt modelId="{F7DAC8E7-D9E6-4414-BE45-C40F152BC8A3}" type="pres">
      <dgm:prSet presAssocID="{841BE1FF-CF2D-406B-8DFE-90A84C367334}" presName="level2Shape" presStyleLbl="node3" presStyleIdx="6" presStyleCnt="7" custScaleX="224304"/>
      <dgm:spPr/>
      <dgm:t>
        <a:bodyPr/>
        <a:lstStyle/>
        <a:p>
          <a:pPr rtl="1"/>
          <a:endParaRPr lang="fa-IR"/>
        </a:p>
      </dgm:t>
    </dgm:pt>
    <dgm:pt modelId="{A79345E0-8DB7-49C4-A5D4-00E2FE2F5B85}" type="pres">
      <dgm:prSet presAssocID="{841BE1FF-CF2D-406B-8DFE-90A84C367334}" presName="hierChild3" presStyleCnt="0"/>
      <dgm:spPr/>
    </dgm:pt>
    <dgm:pt modelId="{657F434A-EECA-45AF-A2D1-D1E238781006}" type="pres">
      <dgm:prSet presAssocID="{B4EB4B03-92C8-4076-9260-5ABE3D3F00A8}" presName="Name25" presStyleLbl="parChTrans1D4" presStyleIdx="3" presStyleCnt="5"/>
      <dgm:spPr/>
      <dgm:t>
        <a:bodyPr/>
        <a:lstStyle/>
        <a:p>
          <a:pPr rtl="1"/>
          <a:endParaRPr lang="fa-IR"/>
        </a:p>
      </dgm:t>
    </dgm:pt>
    <dgm:pt modelId="{361C4D63-9E3A-42F7-BFA1-1493E5A0CE76}" type="pres">
      <dgm:prSet presAssocID="{B4EB4B03-92C8-4076-9260-5ABE3D3F00A8}" presName="connTx" presStyleLbl="parChTrans1D4" presStyleIdx="3" presStyleCnt="5"/>
      <dgm:spPr/>
      <dgm:t>
        <a:bodyPr/>
        <a:lstStyle/>
        <a:p>
          <a:pPr rtl="1"/>
          <a:endParaRPr lang="fa-IR"/>
        </a:p>
      </dgm:t>
    </dgm:pt>
    <dgm:pt modelId="{38ABE35F-8818-4BA8-9214-60B06F54A996}" type="pres">
      <dgm:prSet presAssocID="{CDF129E7-8A0A-491D-9EBE-1310801C6046}" presName="Name30" presStyleCnt="0"/>
      <dgm:spPr/>
    </dgm:pt>
    <dgm:pt modelId="{DDEB4960-2C2A-4D10-A316-4BC34D7CAF01}" type="pres">
      <dgm:prSet presAssocID="{CDF129E7-8A0A-491D-9EBE-1310801C6046}" presName="level2Shape" presStyleLbl="node4" presStyleIdx="3" presStyleCnt="5" custScaleX="224304"/>
      <dgm:spPr/>
      <dgm:t>
        <a:bodyPr/>
        <a:lstStyle/>
        <a:p>
          <a:pPr rtl="1"/>
          <a:endParaRPr lang="fa-IR"/>
        </a:p>
      </dgm:t>
    </dgm:pt>
    <dgm:pt modelId="{A4804ED4-0AEC-4CB0-94DA-F24D97C15548}" type="pres">
      <dgm:prSet presAssocID="{CDF129E7-8A0A-491D-9EBE-1310801C6046}" presName="hierChild3" presStyleCnt="0"/>
      <dgm:spPr/>
    </dgm:pt>
    <dgm:pt modelId="{E19BC563-FE05-4038-9551-24B0EFE5C860}" type="pres">
      <dgm:prSet presAssocID="{F0DB905B-2076-499F-B256-6689CD37885E}" presName="Name25" presStyleLbl="parChTrans1D4" presStyleIdx="4" presStyleCnt="5"/>
      <dgm:spPr/>
      <dgm:t>
        <a:bodyPr/>
        <a:lstStyle/>
        <a:p>
          <a:pPr rtl="1"/>
          <a:endParaRPr lang="fa-IR"/>
        </a:p>
      </dgm:t>
    </dgm:pt>
    <dgm:pt modelId="{A5767907-967E-45D5-8ADB-4F4B07572D42}" type="pres">
      <dgm:prSet presAssocID="{F0DB905B-2076-499F-B256-6689CD37885E}" presName="connTx" presStyleLbl="parChTrans1D4" presStyleIdx="4" presStyleCnt="5"/>
      <dgm:spPr/>
      <dgm:t>
        <a:bodyPr/>
        <a:lstStyle/>
        <a:p>
          <a:pPr rtl="1"/>
          <a:endParaRPr lang="fa-IR"/>
        </a:p>
      </dgm:t>
    </dgm:pt>
    <dgm:pt modelId="{278E576F-FEEB-4A5E-97BE-1C9ABE4C2736}" type="pres">
      <dgm:prSet presAssocID="{9AE1A51B-DD25-4D49-9FEA-A25603B6C53B}" presName="Name30" presStyleCnt="0"/>
      <dgm:spPr/>
    </dgm:pt>
    <dgm:pt modelId="{445F36C4-5EB9-4ED1-8DE0-5B2CEA332673}" type="pres">
      <dgm:prSet presAssocID="{9AE1A51B-DD25-4D49-9FEA-A25603B6C53B}" presName="level2Shape" presStyleLbl="node4" presStyleIdx="4" presStyleCnt="5" custScaleX="224304"/>
      <dgm:spPr/>
      <dgm:t>
        <a:bodyPr/>
        <a:lstStyle/>
        <a:p>
          <a:pPr rtl="1"/>
          <a:endParaRPr lang="fa-IR"/>
        </a:p>
      </dgm:t>
    </dgm:pt>
    <dgm:pt modelId="{13CDA8A1-4556-4645-96B1-D10CDA458250}" type="pres">
      <dgm:prSet presAssocID="{9AE1A51B-DD25-4D49-9FEA-A25603B6C53B}" presName="hierChild3" presStyleCnt="0"/>
      <dgm:spPr/>
    </dgm:pt>
    <dgm:pt modelId="{A490B8FA-3736-414E-A8D1-FC2E3C1E2D10}" type="pres">
      <dgm:prSet presAssocID="{4EE14215-5B12-430B-BC32-2B8207AD083E}" presName="bgShapesFlow" presStyleCnt="0"/>
      <dgm:spPr/>
    </dgm:pt>
    <dgm:pt modelId="{0C204597-6089-492A-9000-B567CABF6235}" type="pres">
      <dgm:prSet presAssocID="{8285EAFD-661A-42C1-A52F-0F6DA96E9D16}" presName="rectComp" presStyleCnt="0"/>
      <dgm:spPr/>
    </dgm:pt>
    <dgm:pt modelId="{BB698023-4023-48C6-80B1-8B0474953EFE}" type="pres">
      <dgm:prSet presAssocID="{8285EAFD-661A-42C1-A52F-0F6DA96E9D16}" presName="bgRect" presStyleLbl="bgShp" presStyleIdx="0" presStyleCnt="4" custScaleX="205611" custScaleY="63510" custLinFactNeighborX="32"/>
      <dgm:spPr/>
      <dgm:t>
        <a:bodyPr/>
        <a:lstStyle/>
        <a:p>
          <a:pPr rtl="1"/>
          <a:endParaRPr lang="fa-IR"/>
        </a:p>
      </dgm:t>
    </dgm:pt>
    <dgm:pt modelId="{69F16E6E-670C-43DF-86AA-39017691FD9C}" type="pres">
      <dgm:prSet presAssocID="{8285EAFD-661A-42C1-A52F-0F6DA96E9D16}" presName="bgRectTx" presStyleLbl="bgShp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C4C5F21D-441F-47FF-92AD-4C14A24E769C}" type="pres">
      <dgm:prSet presAssocID="{8285EAFD-661A-42C1-A52F-0F6DA96E9D16}" presName="spComp" presStyleCnt="0"/>
      <dgm:spPr/>
    </dgm:pt>
    <dgm:pt modelId="{51F3F6DA-EA82-4BA7-BED0-D568159ADBE6}" type="pres">
      <dgm:prSet presAssocID="{8285EAFD-661A-42C1-A52F-0F6DA96E9D16}" presName="hSp" presStyleCnt="0"/>
      <dgm:spPr/>
    </dgm:pt>
    <dgm:pt modelId="{FB23C02D-0BDC-4373-8CAC-03B9FB454A07}" type="pres">
      <dgm:prSet presAssocID="{605A40A4-410A-4685-A001-F7FA12E129B7}" presName="rectComp" presStyleCnt="0"/>
      <dgm:spPr/>
    </dgm:pt>
    <dgm:pt modelId="{19442CE1-D0C0-4DC2-AEF0-2C96127EF2DF}" type="pres">
      <dgm:prSet presAssocID="{605A40A4-410A-4685-A001-F7FA12E129B7}" presName="bgRect" presStyleLbl="bgShp" presStyleIdx="1" presStyleCnt="4" custScaleX="205611" custScaleY="63510" custLinFactNeighborX="777"/>
      <dgm:spPr/>
      <dgm:t>
        <a:bodyPr/>
        <a:lstStyle/>
        <a:p>
          <a:pPr rtl="1"/>
          <a:endParaRPr lang="fa-IR"/>
        </a:p>
      </dgm:t>
    </dgm:pt>
    <dgm:pt modelId="{F05FD316-5924-447D-93B5-F581223762E4}" type="pres">
      <dgm:prSet presAssocID="{605A40A4-410A-4685-A001-F7FA12E129B7}" presName="bgRectTx" presStyleLbl="bgShp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B201B060-2D14-4D92-9527-F8C0F3D38650}" type="pres">
      <dgm:prSet presAssocID="{605A40A4-410A-4685-A001-F7FA12E129B7}" presName="spComp" presStyleCnt="0"/>
      <dgm:spPr/>
    </dgm:pt>
    <dgm:pt modelId="{C38F8D07-B83D-40FC-B812-B3903CFB628B}" type="pres">
      <dgm:prSet presAssocID="{605A40A4-410A-4685-A001-F7FA12E129B7}" presName="hSp" presStyleCnt="0"/>
      <dgm:spPr/>
    </dgm:pt>
    <dgm:pt modelId="{91AC0959-60E7-460F-9DF7-225C244522E0}" type="pres">
      <dgm:prSet presAssocID="{63B5CB8D-3AED-4B2B-A38B-57FC370DB466}" presName="rectComp" presStyleCnt="0"/>
      <dgm:spPr/>
    </dgm:pt>
    <dgm:pt modelId="{A2C86019-4ABE-45D2-B6E2-EA1610BF2A2F}" type="pres">
      <dgm:prSet presAssocID="{63B5CB8D-3AED-4B2B-A38B-57FC370DB466}" presName="bgRect" presStyleLbl="bgShp" presStyleIdx="2" presStyleCnt="4" custScaleX="205611" custScaleY="63510" custLinFactNeighborX="-4417"/>
      <dgm:spPr/>
      <dgm:t>
        <a:bodyPr/>
        <a:lstStyle/>
        <a:p>
          <a:pPr rtl="1"/>
          <a:endParaRPr lang="fa-IR"/>
        </a:p>
      </dgm:t>
    </dgm:pt>
    <dgm:pt modelId="{46107696-0D1E-4632-BB4F-3A799B499D79}" type="pres">
      <dgm:prSet presAssocID="{63B5CB8D-3AED-4B2B-A38B-57FC370DB466}" presName="bgRectTx" presStyleLbl="bgShp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7DBEC579-6B87-4FA9-AA0E-4929A6D7B5B4}" type="pres">
      <dgm:prSet presAssocID="{63B5CB8D-3AED-4B2B-A38B-57FC370DB466}" presName="spComp" presStyleCnt="0"/>
      <dgm:spPr/>
    </dgm:pt>
    <dgm:pt modelId="{3A9A8E73-E355-4668-8574-146049452172}" type="pres">
      <dgm:prSet presAssocID="{63B5CB8D-3AED-4B2B-A38B-57FC370DB466}" presName="hSp" presStyleCnt="0"/>
      <dgm:spPr/>
    </dgm:pt>
    <dgm:pt modelId="{1899248C-DD0E-451E-A78E-FE89C020B802}" type="pres">
      <dgm:prSet presAssocID="{3ED45151-077C-4934-9122-2AE33D53A506}" presName="rectComp" presStyleCnt="0"/>
      <dgm:spPr/>
    </dgm:pt>
    <dgm:pt modelId="{5FE6F954-2617-4362-9ED0-82E7C3CD2CE3}" type="pres">
      <dgm:prSet presAssocID="{3ED45151-077C-4934-9122-2AE33D53A506}" presName="bgRect" presStyleLbl="bgShp" presStyleIdx="3" presStyleCnt="4" custScaleX="205611" custScaleY="63510" custLinFactNeighborX="-6625"/>
      <dgm:spPr/>
      <dgm:t>
        <a:bodyPr/>
        <a:lstStyle/>
        <a:p>
          <a:pPr rtl="1"/>
          <a:endParaRPr lang="fa-IR"/>
        </a:p>
      </dgm:t>
    </dgm:pt>
    <dgm:pt modelId="{38774598-02FB-44F0-8861-D8CFF8F433B6}" type="pres">
      <dgm:prSet presAssocID="{3ED45151-077C-4934-9122-2AE33D53A506}" presName="bgRectTx" presStyleLbl="bgShp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3DFEA5CF-6052-4CBA-8675-1392C25F2FC8}" type="presOf" srcId="{B37FCE69-EBF0-49E0-8EBC-9EDE863C00B5}" destId="{9D8F79C3-0700-4739-9E43-83E16805E692}" srcOrd="0" destOrd="0" presId="urn:microsoft.com/office/officeart/2005/8/layout/hierarchy5"/>
    <dgm:cxn modelId="{8ACB4109-ACB2-44DE-8A0D-211BBB19B45B}" srcId="{22CC3496-D96D-4F8C-9CF4-F7A2E68CFFA4}" destId="{C4A8015A-41B4-449E-9E65-1A7C00C74863}" srcOrd="1" destOrd="0" parTransId="{A1750FD0-A4F1-4F98-A511-F2F30ECB795E}" sibTransId="{95A8A154-B029-4E10-97BD-CABCB21FB7B3}"/>
    <dgm:cxn modelId="{810B1AB4-6EAE-4218-8C8E-65E2CAFEFAC6}" srcId="{22CC3496-D96D-4F8C-9CF4-F7A2E68CFFA4}" destId="{35497ADE-4360-4F4E-9347-0893BAB97F9D}" srcOrd="0" destOrd="0" parTransId="{0A348950-7E23-4109-AC29-0F84A5F12AAB}" sibTransId="{9253B8A9-72EB-44E7-B097-50B65CEA76FA}"/>
    <dgm:cxn modelId="{33607EB6-3490-4F8F-80C5-260C614E483B}" type="presOf" srcId="{EDCE2C64-71A7-471A-BE79-9652C1A03A23}" destId="{40CC8EA8-1943-49AB-A980-892049051072}" srcOrd="0" destOrd="0" presId="urn:microsoft.com/office/officeart/2005/8/layout/hierarchy5"/>
    <dgm:cxn modelId="{7A915073-7AFF-4217-9073-7D432CD97AB2}" srcId="{841BE1FF-CF2D-406B-8DFE-90A84C367334}" destId="{CDF129E7-8A0A-491D-9EBE-1310801C6046}" srcOrd="0" destOrd="0" parTransId="{B4EB4B03-92C8-4076-9260-5ABE3D3F00A8}" sibTransId="{9B6F9EC0-86FF-490F-8741-9DC6DE15E825}"/>
    <dgm:cxn modelId="{E96B203C-AAD7-49E8-975F-023998173937}" type="presOf" srcId="{B1A1FDB5-F619-4C95-BAE7-4B8C7998C39B}" destId="{0F108015-8F4C-4BEC-912D-CD0757919F89}" srcOrd="0" destOrd="0" presId="urn:microsoft.com/office/officeart/2005/8/layout/hierarchy5"/>
    <dgm:cxn modelId="{6F264390-47BF-48B5-BA52-2DD65FCFEF4C}" type="presOf" srcId="{6E0560D4-F20E-4C89-B9B0-02AB7A93FE77}" destId="{B22B9024-F6E6-46C4-B140-837ECF36F033}" srcOrd="0" destOrd="0" presId="urn:microsoft.com/office/officeart/2005/8/layout/hierarchy5"/>
    <dgm:cxn modelId="{73A1A789-87D2-4F11-87F8-4BC4660600F7}" type="presOf" srcId="{841BE1FF-CF2D-406B-8DFE-90A84C367334}" destId="{F7DAC8E7-D9E6-4414-BE45-C40F152BC8A3}" srcOrd="0" destOrd="0" presId="urn:microsoft.com/office/officeart/2005/8/layout/hierarchy5"/>
    <dgm:cxn modelId="{089A4BA2-922C-408E-9E31-93B9FF8F7F6C}" type="presOf" srcId="{B37FCE69-EBF0-49E0-8EBC-9EDE863C00B5}" destId="{3491A5B3-DA4D-498C-9E89-E82B27584549}" srcOrd="1" destOrd="0" presId="urn:microsoft.com/office/officeart/2005/8/layout/hierarchy5"/>
    <dgm:cxn modelId="{9D56DC8E-2FA0-49EA-8995-1C6CABC69687}" srcId="{38590411-D5A7-4CF8-BFF9-B14EC0C7F5A6}" destId="{507EB426-A7C8-45FA-80F7-9628A38490C6}" srcOrd="0" destOrd="0" parTransId="{B37FCE69-EBF0-49E0-8EBC-9EDE863C00B5}" sibTransId="{64B75572-12BC-4EEE-9577-2A81E3B92D26}"/>
    <dgm:cxn modelId="{D6D3CCC6-8CE3-4ED7-91AB-0D761396A0F0}" srcId="{4EE14215-5B12-430B-BC32-2B8207AD083E}" destId="{63B5CB8D-3AED-4B2B-A38B-57FC370DB466}" srcOrd="3" destOrd="0" parTransId="{E9C34BA2-0ABF-4EE6-8FDE-CFE4DFB1519C}" sibTransId="{97C6C78E-B22F-4BBB-86EB-73CA0C818B13}"/>
    <dgm:cxn modelId="{35008013-B920-4D54-A280-5233836FED20}" type="presOf" srcId="{50CB73C6-0F38-4436-ACE2-3167FBA1C968}" destId="{E0990822-1E7E-419E-8DC3-73B5647E5742}" srcOrd="0" destOrd="0" presId="urn:microsoft.com/office/officeart/2005/8/layout/hierarchy5"/>
    <dgm:cxn modelId="{F51265CD-63E9-4625-A7D2-6D7F3EC33ADF}" type="presOf" srcId="{2659AD3A-26EB-4945-B2F7-4D76494E9789}" destId="{A20D2B0A-3B8A-418F-B5DB-962C23D2BA69}" srcOrd="0" destOrd="0" presId="urn:microsoft.com/office/officeart/2005/8/layout/hierarchy5"/>
    <dgm:cxn modelId="{12377C65-DB68-42EC-B6AB-CDAA443266E9}" type="presOf" srcId="{38590411-D5A7-4CF8-BFF9-B14EC0C7F5A6}" destId="{4DA3F53A-2B2B-442F-BF1F-1983AA429255}" srcOrd="0" destOrd="0" presId="urn:microsoft.com/office/officeart/2005/8/layout/hierarchy5"/>
    <dgm:cxn modelId="{EFC92832-4299-45ED-A988-3DC981D78A0D}" type="presOf" srcId="{8285EAFD-661A-42C1-A52F-0F6DA96E9D16}" destId="{BB698023-4023-48C6-80B1-8B0474953EFE}" srcOrd="0" destOrd="0" presId="urn:microsoft.com/office/officeart/2005/8/layout/hierarchy5"/>
    <dgm:cxn modelId="{C1630661-CB81-4B50-9BB4-7C6B99B469DB}" type="presOf" srcId="{48D53982-540A-48E1-B246-5466FA6E5F18}" destId="{EA45F943-7CD5-4C20-A0E0-B816B3F7B9C9}" srcOrd="1" destOrd="0" presId="urn:microsoft.com/office/officeart/2005/8/layout/hierarchy5"/>
    <dgm:cxn modelId="{E89B467C-0524-4D2E-AA6D-186ACF7DF38A}" type="presOf" srcId="{0A348950-7E23-4109-AC29-0F84A5F12AAB}" destId="{C1F478FB-1244-45DE-B127-38E6AD00D8F9}" srcOrd="0" destOrd="0" presId="urn:microsoft.com/office/officeart/2005/8/layout/hierarchy5"/>
    <dgm:cxn modelId="{6A2C54AA-17BE-49C2-A0A8-AFCB61DA9012}" type="presOf" srcId="{605A40A4-410A-4685-A001-F7FA12E129B7}" destId="{19442CE1-D0C0-4DC2-AEF0-2C96127EF2DF}" srcOrd="0" destOrd="0" presId="urn:microsoft.com/office/officeart/2005/8/layout/hierarchy5"/>
    <dgm:cxn modelId="{57E7FC8B-897F-4225-B023-67E2ABDE4594}" srcId="{841BE1FF-CF2D-406B-8DFE-90A84C367334}" destId="{9AE1A51B-DD25-4D49-9FEA-A25603B6C53B}" srcOrd="1" destOrd="0" parTransId="{F0DB905B-2076-499F-B256-6689CD37885E}" sibTransId="{048B7544-7149-4C98-86D6-97BD58967ECA}"/>
    <dgm:cxn modelId="{5C6B017D-9F52-4D0F-A5B8-E62B9D56AF50}" type="presOf" srcId="{3ED45151-077C-4934-9122-2AE33D53A506}" destId="{5FE6F954-2617-4362-9ED0-82E7C3CD2CE3}" srcOrd="0" destOrd="0" presId="urn:microsoft.com/office/officeart/2005/8/layout/hierarchy5"/>
    <dgm:cxn modelId="{A809834B-CC88-4F2C-B224-856BF17409AE}" type="presOf" srcId="{7A1455D5-2201-448A-AD6A-801937D09844}" destId="{A9E57172-F174-45A9-BE17-B121C0D892A6}" srcOrd="1" destOrd="0" presId="urn:microsoft.com/office/officeart/2005/8/layout/hierarchy5"/>
    <dgm:cxn modelId="{666A266A-EFC3-4DF0-B438-5FD46E05B9A3}" srcId="{4EE14215-5B12-430B-BC32-2B8207AD083E}" destId="{3ED45151-077C-4934-9122-2AE33D53A506}" srcOrd="4" destOrd="0" parTransId="{83CCEBF1-F896-4B3E-B6F5-ED1813FD2EE2}" sibTransId="{DE894CD4-28E4-45A0-9226-CDD6B2BCBF94}"/>
    <dgm:cxn modelId="{AD30E9E8-0E3F-4C9B-AEC8-D27B651BDF84}" type="presOf" srcId="{C9F17815-96C0-4563-9C62-F38027F19264}" destId="{555AD237-73B1-4625-988F-043E02DA092A}" srcOrd="0" destOrd="0" presId="urn:microsoft.com/office/officeart/2005/8/layout/hierarchy5"/>
    <dgm:cxn modelId="{F0F02C28-BC21-4A35-A0DA-9F4421237A77}" type="presOf" srcId="{CDF129E7-8A0A-491D-9EBE-1310801C6046}" destId="{DDEB4960-2C2A-4D10-A316-4BC34D7CAF01}" srcOrd="0" destOrd="0" presId="urn:microsoft.com/office/officeart/2005/8/layout/hierarchy5"/>
    <dgm:cxn modelId="{3D4F4CE2-4163-47E4-A934-6EE5494141D5}" type="presOf" srcId="{4EE14215-5B12-430B-BC32-2B8207AD083E}" destId="{F4C8060B-8227-4248-B31E-F367DFC02554}" srcOrd="0" destOrd="0" presId="urn:microsoft.com/office/officeart/2005/8/layout/hierarchy5"/>
    <dgm:cxn modelId="{FFA08800-DC2F-4A60-B76F-85EB26343236}" type="presOf" srcId="{C9F17815-96C0-4563-9C62-F38027F19264}" destId="{F1972DAF-5E62-4E0E-AA18-7C6C51504E19}" srcOrd="1" destOrd="0" presId="urn:microsoft.com/office/officeart/2005/8/layout/hierarchy5"/>
    <dgm:cxn modelId="{EE39A1CF-78F6-4A36-8E1C-5418B3704FB9}" srcId="{4EE14215-5B12-430B-BC32-2B8207AD083E}" destId="{8285EAFD-661A-42C1-A52F-0F6DA96E9D16}" srcOrd="1" destOrd="0" parTransId="{77355023-B066-41E9-8F2F-7B3264DC98BC}" sibTransId="{77562C20-B7C5-4BC4-930E-E9EC51E9632C}"/>
    <dgm:cxn modelId="{DBFF6D8A-BF90-454D-8B43-DFBD7BF3D66F}" srcId="{C4A8015A-41B4-449E-9E65-1A7C00C74863}" destId="{6E0560D4-F20E-4C89-B9B0-02AB7A93FE77}" srcOrd="0" destOrd="0" parTransId="{6579CA01-ECE6-4CF2-8FF1-D3AA634365D1}" sibTransId="{B4625FB9-7E0F-429E-B2C1-6BBD4E0FE76E}"/>
    <dgm:cxn modelId="{09C64B07-AA71-4F4D-91FC-BB838640E831}" srcId="{22CC3496-D96D-4F8C-9CF4-F7A2E68CFFA4}" destId="{F7F6EF3E-6F14-49C0-9E44-DE6CABFCD3DA}" srcOrd="2" destOrd="0" parTransId="{48D53982-540A-48E1-B246-5466FA6E5F18}" sibTransId="{E63B9447-959A-4963-913E-2B48BDF09A16}"/>
    <dgm:cxn modelId="{888A2547-1995-415A-A33F-6BC91FED62AB}" type="presOf" srcId="{63B5CB8D-3AED-4B2B-A38B-57FC370DB466}" destId="{46107696-0D1E-4632-BB4F-3A799B499D79}" srcOrd="1" destOrd="0" presId="urn:microsoft.com/office/officeart/2005/8/layout/hierarchy5"/>
    <dgm:cxn modelId="{F0E0A040-84F9-4A41-8AE3-CCFEF2643528}" type="presOf" srcId="{6579CA01-ECE6-4CF2-8FF1-D3AA634365D1}" destId="{684001EA-B124-4018-9602-38B0554367B3}" srcOrd="1" destOrd="0" presId="urn:microsoft.com/office/officeart/2005/8/layout/hierarchy5"/>
    <dgm:cxn modelId="{C00A10DA-8994-4973-BA7F-1FA1237190AF}" type="presOf" srcId="{4075E7BF-C263-4ADF-8E17-5736C82A78F5}" destId="{F2B30CE3-2B50-4912-945F-E5D3F3F7D1F2}" srcOrd="1" destOrd="0" presId="urn:microsoft.com/office/officeart/2005/8/layout/hierarchy5"/>
    <dgm:cxn modelId="{165E1CD5-7C46-4FDB-8F6C-DFA4C54F74DD}" type="presOf" srcId="{507EB426-A7C8-45FA-80F7-9628A38490C6}" destId="{08057A45-D0A8-4036-93D2-7C03F194624D}" srcOrd="0" destOrd="0" presId="urn:microsoft.com/office/officeart/2005/8/layout/hierarchy5"/>
    <dgm:cxn modelId="{1AFD8B66-95CA-4BB3-B310-DE3BF1586721}" type="presOf" srcId="{28751708-0B08-47BA-9D70-BE3B46C37281}" destId="{4B882F78-F192-4E64-87CF-1E7664103B92}" srcOrd="0" destOrd="0" presId="urn:microsoft.com/office/officeart/2005/8/layout/hierarchy5"/>
    <dgm:cxn modelId="{F786A0B6-E7D5-42F0-93EA-72C67BCBB95C}" type="presOf" srcId="{B4EB4B03-92C8-4076-9260-5ABE3D3F00A8}" destId="{657F434A-EECA-45AF-A2D1-D1E238781006}" srcOrd="0" destOrd="0" presId="urn:microsoft.com/office/officeart/2005/8/layout/hierarchy5"/>
    <dgm:cxn modelId="{0C89B86E-38C2-4B80-8620-BE7AEA7B9088}" srcId="{50CB73C6-0F38-4436-ACE2-3167FBA1C968}" destId="{38590411-D5A7-4CF8-BFF9-B14EC0C7F5A6}" srcOrd="0" destOrd="0" parTransId="{4075E7BF-C263-4ADF-8E17-5736C82A78F5}" sibTransId="{D095AEF0-5DE7-4DC7-BAFD-E25C35ABFB57}"/>
    <dgm:cxn modelId="{BC340A74-6B15-48E8-BFB8-E2D48EAC1611}" type="presOf" srcId="{6579CA01-ECE6-4CF2-8FF1-D3AA634365D1}" destId="{F2E0F242-FB4C-456B-A7C7-4DC3258E0004}" srcOrd="0" destOrd="0" presId="urn:microsoft.com/office/officeart/2005/8/layout/hierarchy5"/>
    <dgm:cxn modelId="{9FB4C292-A049-492D-9978-4B525B02135C}" srcId="{38590411-D5A7-4CF8-BFF9-B14EC0C7F5A6}" destId="{E247BF28-8950-4443-A83D-F10DD454EE50}" srcOrd="1" destOrd="0" parTransId="{C9F17815-96C0-4563-9C62-F38027F19264}" sibTransId="{D090DFC9-035C-4CB8-A58F-4849AF2E7B9B}"/>
    <dgm:cxn modelId="{AC89BE39-6597-4844-A9D3-44ADA6254BB6}" type="presOf" srcId="{0A348950-7E23-4109-AC29-0F84A5F12AAB}" destId="{17A1AC75-C079-4CA7-81E9-5C7ABA34616F}" srcOrd="1" destOrd="0" presId="urn:microsoft.com/office/officeart/2005/8/layout/hierarchy5"/>
    <dgm:cxn modelId="{12F6FB5F-A93F-4ABA-AD6A-312F6DCAD751}" type="presOf" srcId="{E247BF28-8950-4443-A83D-F10DD454EE50}" destId="{F675690F-F856-4AFE-AC3C-FB9BCD84DFB1}" srcOrd="0" destOrd="0" presId="urn:microsoft.com/office/officeart/2005/8/layout/hierarchy5"/>
    <dgm:cxn modelId="{44C373DB-9817-48B9-89CD-935F0F300391}" type="presOf" srcId="{4075E7BF-C263-4ADF-8E17-5736C82A78F5}" destId="{DA724AF0-3C0C-4B1F-903D-1ADFD457DA22}" srcOrd="0" destOrd="0" presId="urn:microsoft.com/office/officeart/2005/8/layout/hierarchy5"/>
    <dgm:cxn modelId="{FC332F2F-F357-42F9-96E2-42C51B64DE67}" srcId="{50CB73C6-0F38-4436-ACE2-3167FBA1C968}" destId="{22CC3496-D96D-4F8C-9CF4-F7A2E68CFFA4}" srcOrd="1" destOrd="0" parTransId="{B1A1FDB5-F619-4C95-BAE7-4B8C7998C39B}" sibTransId="{B3E4304A-D870-47BC-A545-442F77DF01F6}"/>
    <dgm:cxn modelId="{180CA41A-6883-490C-8608-AA50A58699FE}" srcId="{4EE14215-5B12-430B-BC32-2B8207AD083E}" destId="{50CB73C6-0F38-4436-ACE2-3167FBA1C968}" srcOrd="0" destOrd="0" parTransId="{463B0AD2-DB62-47EC-A525-AE5945DEF59F}" sibTransId="{A0B4C619-6B35-4742-B84C-085268DEAA4F}"/>
    <dgm:cxn modelId="{E23373FA-7332-4279-926D-FC7812D174FB}" type="presOf" srcId="{B1A1FDB5-F619-4C95-BAE7-4B8C7998C39B}" destId="{0763C334-A2B8-446C-9FB1-165723AD5D75}" srcOrd="1" destOrd="0" presId="urn:microsoft.com/office/officeart/2005/8/layout/hierarchy5"/>
    <dgm:cxn modelId="{8AB6AFD5-BE40-4516-9B8D-AB6171F9097D}" type="presOf" srcId="{3ED45151-077C-4934-9122-2AE33D53A506}" destId="{38774598-02FB-44F0-8861-D8CFF8F433B6}" srcOrd="1" destOrd="0" presId="urn:microsoft.com/office/officeart/2005/8/layout/hierarchy5"/>
    <dgm:cxn modelId="{89BC72BD-C3F2-4115-8E46-982E6B6E31C4}" type="presOf" srcId="{63B5CB8D-3AED-4B2B-A38B-57FC370DB466}" destId="{A2C86019-4ABE-45D2-B6E2-EA1610BF2A2F}" srcOrd="0" destOrd="0" presId="urn:microsoft.com/office/officeart/2005/8/layout/hierarchy5"/>
    <dgm:cxn modelId="{89485D62-DA2F-44A7-8A66-E8E6B15B7FDB}" type="presOf" srcId="{F9BEB973-81E6-4FBF-B2E0-672DD744AD9E}" destId="{857160AC-F84B-4747-9F5A-E1032717CA73}" srcOrd="0" destOrd="0" presId="urn:microsoft.com/office/officeart/2005/8/layout/hierarchy5"/>
    <dgm:cxn modelId="{737DDFA4-565C-4C6E-9E97-EC158FBA6309}" type="presOf" srcId="{48D53982-540A-48E1-B246-5466FA6E5F18}" destId="{A4B0BD24-0311-4333-AF5B-3EA71CA2326E}" srcOrd="0" destOrd="0" presId="urn:microsoft.com/office/officeart/2005/8/layout/hierarchy5"/>
    <dgm:cxn modelId="{9481856E-8E8C-4111-9ECC-1ED6B4E507F4}" srcId="{F7F6EF3E-6F14-49C0-9E44-DE6CABFCD3DA}" destId="{F9BEB973-81E6-4FBF-B2E0-672DD744AD9E}" srcOrd="0" destOrd="0" parTransId="{2659AD3A-26EB-4945-B2F7-4D76494E9789}" sibTransId="{EA38ACA0-A23E-47A1-8D40-03C9897125B2}"/>
    <dgm:cxn modelId="{3F6B8CBF-DED6-4653-9C0C-811E02C0082B}" type="presOf" srcId="{A1750FD0-A4F1-4F98-A511-F2F30ECB795E}" destId="{D879CC0A-A734-4BEB-920B-54EE0DD40159}" srcOrd="0" destOrd="0" presId="urn:microsoft.com/office/officeart/2005/8/layout/hierarchy5"/>
    <dgm:cxn modelId="{6F926090-2807-417B-BA62-86F4355377C4}" srcId="{4EE14215-5B12-430B-BC32-2B8207AD083E}" destId="{605A40A4-410A-4685-A001-F7FA12E129B7}" srcOrd="2" destOrd="0" parTransId="{77CF126F-0C0A-4FF8-B2FA-1554F36556D8}" sibTransId="{B2EC92A5-A46D-4DCA-8CFA-6B5C6995C326}"/>
    <dgm:cxn modelId="{814C4AE2-45A5-4FD0-B034-0042D7D7FD3B}" type="presOf" srcId="{F0DB905B-2076-499F-B256-6689CD37885E}" destId="{E19BC563-FE05-4038-9551-24B0EFE5C860}" srcOrd="0" destOrd="0" presId="urn:microsoft.com/office/officeart/2005/8/layout/hierarchy5"/>
    <dgm:cxn modelId="{03158A53-142A-4A18-81B4-0425BC679D8F}" type="presOf" srcId="{22CC3496-D96D-4F8C-9CF4-F7A2E68CFFA4}" destId="{54AAB589-4212-456E-ACA7-0A7BCEBFA8D9}" srcOrd="0" destOrd="0" presId="urn:microsoft.com/office/officeart/2005/8/layout/hierarchy5"/>
    <dgm:cxn modelId="{B89FE022-DF27-4B75-A27E-A1A5D7029C05}" type="presOf" srcId="{A1750FD0-A4F1-4F98-A511-F2F30ECB795E}" destId="{9BAA5D0A-4078-42B8-945B-0F25011DC5F4}" srcOrd="1" destOrd="0" presId="urn:microsoft.com/office/officeart/2005/8/layout/hierarchy5"/>
    <dgm:cxn modelId="{581BBAE5-9B74-489D-A677-8B554B96459F}" type="presOf" srcId="{F7F6EF3E-6F14-49C0-9E44-DE6CABFCD3DA}" destId="{C1D01B4B-57E8-4FD2-BF7F-A913FDB0F943}" srcOrd="0" destOrd="0" presId="urn:microsoft.com/office/officeart/2005/8/layout/hierarchy5"/>
    <dgm:cxn modelId="{F85FCE88-313E-4A16-8C38-D6FFEFDEC30A}" type="presOf" srcId="{605A40A4-410A-4685-A001-F7FA12E129B7}" destId="{F05FD316-5924-447D-93B5-F581223762E4}" srcOrd="1" destOrd="0" presId="urn:microsoft.com/office/officeart/2005/8/layout/hierarchy5"/>
    <dgm:cxn modelId="{D413FFDC-30A9-45AC-ABF5-82366EA655D5}" type="presOf" srcId="{EA9FEECA-07E7-466D-8E99-4A5E5762A8C9}" destId="{55AA974E-6C21-409F-9703-8E9D752C99F9}" srcOrd="0" destOrd="0" presId="urn:microsoft.com/office/officeart/2005/8/layout/hierarchy5"/>
    <dgm:cxn modelId="{839BDE14-6EF3-434C-A9F8-254E4448EA96}" type="presOf" srcId="{63193BA5-83A4-406D-B835-2418B4AC1F55}" destId="{379F9829-7DAB-454A-A4B0-8A8D8F08A42D}" srcOrd="0" destOrd="0" presId="urn:microsoft.com/office/officeart/2005/8/layout/hierarchy5"/>
    <dgm:cxn modelId="{530EC9F0-F8E0-41E1-BD9F-050DE7F9C57A}" srcId="{38590411-D5A7-4CF8-BFF9-B14EC0C7F5A6}" destId="{EA9FEECA-07E7-466D-8E99-4A5E5762A8C9}" srcOrd="2" destOrd="0" parTransId="{28751708-0B08-47BA-9D70-BE3B46C37281}" sibTransId="{B65890C1-E955-452D-BCD6-7204D51AE2B7}"/>
    <dgm:cxn modelId="{7B6B6908-10ED-406A-88FB-C76CC50245BA}" type="presOf" srcId="{28751708-0B08-47BA-9D70-BE3B46C37281}" destId="{0C2FDC0F-3D46-466E-9F73-4917A4CB7A3C}" srcOrd="1" destOrd="0" presId="urn:microsoft.com/office/officeart/2005/8/layout/hierarchy5"/>
    <dgm:cxn modelId="{898620C3-DEC8-4F51-9748-8DDA1B932E81}" type="presOf" srcId="{2659AD3A-26EB-4945-B2F7-4D76494E9789}" destId="{840F2487-E19B-47B3-B8BD-36D54AFC7945}" srcOrd="1" destOrd="0" presId="urn:microsoft.com/office/officeart/2005/8/layout/hierarchy5"/>
    <dgm:cxn modelId="{D933166B-ED23-4B99-9FC7-3BA68D90B267}" type="presOf" srcId="{8285EAFD-661A-42C1-A52F-0F6DA96E9D16}" destId="{69F16E6E-670C-43DF-86AA-39017691FD9C}" srcOrd="1" destOrd="0" presId="urn:microsoft.com/office/officeart/2005/8/layout/hierarchy5"/>
    <dgm:cxn modelId="{1522A452-827D-4E0D-BF28-EBD08E7E53F7}" type="presOf" srcId="{C4A8015A-41B4-449E-9E65-1A7C00C74863}" destId="{C8EB53C6-1C8B-4B14-AA2C-5B635B3618C2}" srcOrd="0" destOrd="0" presId="urn:microsoft.com/office/officeart/2005/8/layout/hierarchy5"/>
    <dgm:cxn modelId="{E13E2EDD-26B2-479D-9E74-6025928CA485}" type="presOf" srcId="{EDCE2C64-71A7-471A-BE79-9652C1A03A23}" destId="{B9A2E8D0-4FE2-44AB-A98E-944947FB21CB}" srcOrd="1" destOrd="0" presId="urn:microsoft.com/office/officeart/2005/8/layout/hierarchy5"/>
    <dgm:cxn modelId="{589053D9-39EF-455D-9A55-5FB02F4E5C7A}" srcId="{22CC3496-D96D-4F8C-9CF4-F7A2E68CFFA4}" destId="{841BE1FF-CF2D-406B-8DFE-90A84C367334}" srcOrd="3" destOrd="0" parTransId="{7A1455D5-2201-448A-AD6A-801937D09844}" sibTransId="{0F7987EB-0F0E-4489-AC7A-ECE77F14CA0C}"/>
    <dgm:cxn modelId="{EFC89C99-466B-433F-ACE6-BEF12EC1BB8F}" type="presOf" srcId="{F0DB905B-2076-499F-B256-6689CD37885E}" destId="{A5767907-967E-45D5-8ADB-4F4B07572D42}" srcOrd="1" destOrd="0" presId="urn:microsoft.com/office/officeart/2005/8/layout/hierarchy5"/>
    <dgm:cxn modelId="{80088829-CF44-405D-987B-DCC03B324213}" type="presOf" srcId="{35497ADE-4360-4F4E-9347-0893BAB97F9D}" destId="{2A0996BF-DBF2-40F3-BF16-C71DF832B6FB}" srcOrd="0" destOrd="0" presId="urn:microsoft.com/office/officeart/2005/8/layout/hierarchy5"/>
    <dgm:cxn modelId="{D4A99DE8-378B-4CBF-B2E5-3F388F34AA9F}" type="presOf" srcId="{9AE1A51B-DD25-4D49-9FEA-A25603B6C53B}" destId="{445F36C4-5EB9-4ED1-8DE0-5B2CEA332673}" srcOrd="0" destOrd="0" presId="urn:microsoft.com/office/officeart/2005/8/layout/hierarchy5"/>
    <dgm:cxn modelId="{AF1BA33F-7486-4CA6-A9BD-DB1762417524}" type="presOf" srcId="{7A1455D5-2201-448A-AD6A-801937D09844}" destId="{ECC9A075-C22E-4310-B0D0-550B2EC3B399}" srcOrd="0" destOrd="0" presId="urn:microsoft.com/office/officeart/2005/8/layout/hierarchy5"/>
    <dgm:cxn modelId="{9CF51589-EE08-4047-A2E5-B38F06D0F21A}" srcId="{C4A8015A-41B4-449E-9E65-1A7C00C74863}" destId="{63193BA5-83A4-406D-B835-2418B4AC1F55}" srcOrd="1" destOrd="0" parTransId="{EDCE2C64-71A7-471A-BE79-9652C1A03A23}" sibTransId="{9CC25377-DE6E-43C5-8BCD-E4D9D2FE41A4}"/>
    <dgm:cxn modelId="{5A7B0081-F4CF-4BF0-B5FB-48F43F80D0F2}" type="presOf" srcId="{B4EB4B03-92C8-4076-9260-5ABE3D3F00A8}" destId="{361C4D63-9E3A-42F7-BFA1-1493E5A0CE76}" srcOrd="1" destOrd="0" presId="urn:microsoft.com/office/officeart/2005/8/layout/hierarchy5"/>
    <dgm:cxn modelId="{2CEDD1ED-F9AC-44F2-8160-A5BC6F30A2F7}" type="presParOf" srcId="{F4C8060B-8227-4248-B31E-F367DFC02554}" destId="{BF20D47D-C411-468D-BD0E-16EC0162B24E}" srcOrd="0" destOrd="0" presId="urn:microsoft.com/office/officeart/2005/8/layout/hierarchy5"/>
    <dgm:cxn modelId="{1B7DC88C-1FDA-42E0-A53F-DE4DC269458C}" type="presParOf" srcId="{BF20D47D-C411-468D-BD0E-16EC0162B24E}" destId="{DB0C669C-B7C4-4539-9C6F-E242CEC6EE08}" srcOrd="0" destOrd="0" presId="urn:microsoft.com/office/officeart/2005/8/layout/hierarchy5"/>
    <dgm:cxn modelId="{ABB352EB-1107-43E5-B67A-B70EC3306FC1}" type="presParOf" srcId="{BF20D47D-C411-468D-BD0E-16EC0162B24E}" destId="{6608F729-6E4A-41C4-95F2-8E754560A162}" srcOrd="1" destOrd="0" presId="urn:microsoft.com/office/officeart/2005/8/layout/hierarchy5"/>
    <dgm:cxn modelId="{363FCB4F-DFB8-4B64-BF9C-201E72584B1D}" type="presParOf" srcId="{6608F729-6E4A-41C4-95F2-8E754560A162}" destId="{A9209BC9-4980-4BDF-A5B2-90894072647A}" srcOrd="0" destOrd="0" presId="urn:microsoft.com/office/officeart/2005/8/layout/hierarchy5"/>
    <dgm:cxn modelId="{E9734C50-134D-4564-8B82-BF4620ABF42A}" type="presParOf" srcId="{A9209BC9-4980-4BDF-A5B2-90894072647A}" destId="{E0990822-1E7E-419E-8DC3-73B5647E5742}" srcOrd="0" destOrd="0" presId="urn:microsoft.com/office/officeart/2005/8/layout/hierarchy5"/>
    <dgm:cxn modelId="{40C7EE00-5F27-4559-AB01-288F908E0DB0}" type="presParOf" srcId="{A9209BC9-4980-4BDF-A5B2-90894072647A}" destId="{4C57657C-33A2-4BAF-A196-09A7B2F7AE7F}" srcOrd="1" destOrd="0" presId="urn:microsoft.com/office/officeart/2005/8/layout/hierarchy5"/>
    <dgm:cxn modelId="{C7A972C3-5A7D-44FA-A0FC-59FB34337BA5}" type="presParOf" srcId="{4C57657C-33A2-4BAF-A196-09A7B2F7AE7F}" destId="{DA724AF0-3C0C-4B1F-903D-1ADFD457DA22}" srcOrd="0" destOrd="0" presId="urn:microsoft.com/office/officeart/2005/8/layout/hierarchy5"/>
    <dgm:cxn modelId="{963FC558-B6B7-4273-BB07-DEA9BC91C535}" type="presParOf" srcId="{DA724AF0-3C0C-4B1F-903D-1ADFD457DA22}" destId="{F2B30CE3-2B50-4912-945F-E5D3F3F7D1F2}" srcOrd="0" destOrd="0" presId="urn:microsoft.com/office/officeart/2005/8/layout/hierarchy5"/>
    <dgm:cxn modelId="{8C1346F6-6548-4835-9C7D-94FF7BDE0D80}" type="presParOf" srcId="{4C57657C-33A2-4BAF-A196-09A7B2F7AE7F}" destId="{97727497-BBCA-4530-99DE-898A5F9A24C3}" srcOrd="1" destOrd="0" presId="urn:microsoft.com/office/officeart/2005/8/layout/hierarchy5"/>
    <dgm:cxn modelId="{71794F7E-D714-480A-A4F1-12DE99065589}" type="presParOf" srcId="{97727497-BBCA-4530-99DE-898A5F9A24C3}" destId="{4DA3F53A-2B2B-442F-BF1F-1983AA429255}" srcOrd="0" destOrd="0" presId="urn:microsoft.com/office/officeart/2005/8/layout/hierarchy5"/>
    <dgm:cxn modelId="{AC0E4FFA-C421-453B-83A4-8F1D6060D6DB}" type="presParOf" srcId="{97727497-BBCA-4530-99DE-898A5F9A24C3}" destId="{4EAFA50E-865A-427D-B432-A78B17359B95}" srcOrd="1" destOrd="0" presId="urn:microsoft.com/office/officeart/2005/8/layout/hierarchy5"/>
    <dgm:cxn modelId="{ECF3156C-37E8-4F12-AA05-3BAFC3F8367F}" type="presParOf" srcId="{4EAFA50E-865A-427D-B432-A78B17359B95}" destId="{9D8F79C3-0700-4739-9E43-83E16805E692}" srcOrd="0" destOrd="0" presId="urn:microsoft.com/office/officeart/2005/8/layout/hierarchy5"/>
    <dgm:cxn modelId="{CF65A601-239E-4126-B6ED-4F06F84509ED}" type="presParOf" srcId="{9D8F79C3-0700-4739-9E43-83E16805E692}" destId="{3491A5B3-DA4D-498C-9E89-E82B27584549}" srcOrd="0" destOrd="0" presId="urn:microsoft.com/office/officeart/2005/8/layout/hierarchy5"/>
    <dgm:cxn modelId="{1F75CD09-3475-4D01-8C75-3986BE11447B}" type="presParOf" srcId="{4EAFA50E-865A-427D-B432-A78B17359B95}" destId="{A318AAB2-FDAE-4093-B94D-792B85533CAF}" srcOrd="1" destOrd="0" presId="urn:microsoft.com/office/officeart/2005/8/layout/hierarchy5"/>
    <dgm:cxn modelId="{CF386955-2125-42E2-959F-815B2C7E2AAA}" type="presParOf" srcId="{A318AAB2-FDAE-4093-B94D-792B85533CAF}" destId="{08057A45-D0A8-4036-93D2-7C03F194624D}" srcOrd="0" destOrd="0" presId="urn:microsoft.com/office/officeart/2005/8/layout/hierarchy5"/>
    <dgm:cxn modelId="{12B828EA-F497-4E3C-867B-73D226F01405}" type="presParOf" srcId="{A318AAB2-FDAE-4093-B94D-792B85533CAF}" destId="{8377A7F8-8E37-4657-94E7-5FCF73D428C2}" srcOrd="1" destOrd="0" presId="urn:microsoft.com/office/officeart/2005/8/layout/hierarchy5"/>
    <dgm:cxn modelId="{51189123-A97D-42A9-A882-E64FB5BA2B7A}" type="presParOf" srcId="{4EAFA50E-865A-427D-B432-A78B17359B95}" destId="{555AD237-73B1-4625-988F-043E02DA092A}" srcOrd="2" destOrd="0" presId="urn:microsoft.com/office/officeart/2005/8/layout/hierarchy5"/>
    <dgm:cxn modelId="{36456077-A4D8-4D90-BC1B-199C4542BCBD}" type="presParOf" srcId="{555AD237-73B1-4625-988F-043E02DA092A}" destId="{F1972DAF-5E62-4E0E-AA18-7C6C51504E19}" srcOrd="0" destOrd="0" presId="urn:microsoft.com/office/officeart/2005/8/layout/hierarchy5"/>
    <dgm:cxn modelId="{88905438-6567-4402-99E2-56A2F6ADA146}" type="presParOf" srcId="{4EAFA50E-865A-427D-B432-A78B17359B95}" destId="{ED575C81-2C79-4036-916E-AC98CDF62923}" srcOrd="3" destOrd="0" presId="urn:microsoft.com/office/officeart/2005/8/layout/hierarchy5"/>
    <dgm:cxn modelId="{284A0DC1-663A-4C01-AEC5-6174285BA46A}" type="presParOf" srcId="{ED575C81-2C79-4036-916E-AC98CDF62923}" destId="{F675690F-F856-4AFE-AC3C-FB9BCD84DFB1}" srcOrd="0" destOrd="0" presId="urn:microsoft.com/office/officeart/2005/8/layout/hierarchy5"/>
    <dgm:cxn modelId="{E6DE1775-9E6B-45A5-9D44-926A1433C22E}" type="presParOf" srcId="{ED575C81-2C79-4036-916E-AC98CDF62923}" destId="{3F6B2394-48FD-43BA-A2B3-6AEE317E2B60}" srcOrd="1" destOrd="0" presId="urn:microsoft.com/office/officeart/2005/8/layout/hierarchy5"/>
    <dgm:cxn modelId="{A8852721-64B3-4A6A-B1A7-5CF95F58F6C7}" type="presParOf" srcId="{4EAFA50E-865A-427D-B432-A78B17359B95}" destId="{4B882F78-F192-4E64-87CF-1E7664103B92}" srcOrd="4" destOrd="0" presId="urn:microsoft.com/office/officeart/2005/8/layout/hierarchy5"/>
    <dgm:cxn modelId="{A85BF4CD-1B1F-4D72-B201-CBD4A8683C57}" type="presParOf" srcId="{4B882F78-F192-4E64-87CF-1E7664103B92}" destId="{0C2FDC0F-3D46-466E-9F73-4917A4CB7A3C}" srcOrd="0" destOrd="0" presId="urn:microsoft.com/office/officeart/2005/8/layout/hierarchy5"/>
    <dgm:cxn modelId="{43D6FA22-52A3-4890-B27A-E14028409941}" type="presParOf" srcId="{4EAFA50E-865A-427D-B432-A78B17359B95}" destId="{684D5EB6-71D1-4284-BC9C-F5B9967D7C39}" srcOrd="5" destOrd="0" presId="urn:microsoft.com/office/officeart/2005/8/layout/hierarchy5"/>
    <dgm:cxn modelId="{51AE5246-5A5F-4C0C-B0C9-C11F332D2E79}" type="presParOf" srcId="{684D5EB6-71D1-4284-BC9C-F5B9967D7C39}" destId="{55AA974E-6C21-409F-9703-8E9D752C99F9}" srcOrd="0" destOrd="0" presId="urn:microsoft.com/office/officeart/2005/8/layout/hierarchy5"/>
    <dgm:cxn modelId="{68EFBA64-1722-4DE7-AA0A-E68BB40996EF}" type="presParOf" srcId="{684D5EB6-71D1-4284-BC9C-F5B9967D7C39}" destId="{892DE583-9F27-4EB8-B7BB-551AC3E5ADE0}" srcOrd="1" destOrd="0" presId="urn:microsoft.com/office/officeart/2005/8/layout/hierarchy5"/>
    <dgm:cxn modelId="{330FE841-71D6-4636-B434-B7DB67841AC1}" type="presParOf" srcId="{4C57657C-33A2-4BAF-A196-09A7B2F7AE7F}" destId="{0F108015-8F4C-4BEC-912D-CD0757919F89}" srcOrd="2" destOrd="0" presId="urn:microsoft.com/office/officeart/2005/8/layout/hierarchy5"/>
    <dgm:cxn modelId="{4646E384-D6DD-4BBC-96B9-22A786ADBCDF}" type="presParOf" srcId="{0F108015-8F4C-4BEC-912D-CD0757919F89}" destId="{0763C334-A2B8-446C-9FB1-165723AD5D75}" srcOrd="0" destOrd="0" presId="urn:microsoft.com/office/officeart/2005/8/layout/hierarchy5"/>
    <dgm:cxn modelId="{75FDFAE3-A7C8-4AA2-969D-C66864D8AE1F}" type="presParOf" srcId="{4C57657C-33A2-4BAF-A196-09A7B2F7AE7F}" destId="{E0A444A9-61BF-40B1-98AD-49BBED018663}" srcOrd="3" destOrd="0" presId="urn:microsoft.com/office/officeart/2005/8/layout/hierarchy5"/>
    <dgm:cxn modelId="{4DA1524F-BB6E-4BD8-A425-B705A0B13F0E}" type="presParOf" srcId="{E0A444A9-61BF-40B1-98AD-49BBED018663}" destId="{54AAB589-4212-456E-ACA7-0A7BCEBFA8D9}" srcOrd="0" destOrd="0" presId="urn:microsoft.com/office/officeart/2005/8/layout/hierarchy5"/>
    <dgm:cxn modelId="{80B32CF7-7093-4480-854C-6C2B6D235081}" type="presParOf" srcId="{E0A444A9-61BF-40B1-98AD-49BBED018663}" destId="{4638D80B-3096-4DE1-B37F-502BBAC2CEA3}" srcOrd="1" destOrd="0" presId="urn:microsoft.com/office/officeart/2005/8/layout/hierarchy5"/>
    <dgm:cxn modelId="{F61BBDF0-E971-401D-BFD9-2E2EC94B192B}" type="presParOf" srcId="{4638D80B-3096-4DE1-B37F-502BBAC2CEA3}" destId="{C1F478FB-1244-45DE-B127-38E6AD00D8F9}" srcOrd="0" destOrd="0" presId="urn:microsoft.com/office/officeart/2005/8/layout/hierarchy5"/>
    <dgm:cxn modelId="{E5CC8963-1DF1-44D4-ADA9-991901525B53}" type="presParOf" srcId="{C1F478FB-1244-45DE-B127-38E6AD00D8F9}" destId="{17A1AC75-C079-4CA7-81E9-5C7ABA34616F}" srcOrd="0" destOrd="0" presId="urn:microsoft.com/office/officeart/2005/8/layout/hierarchy5"/>
    <dgm:cxn modelId="{FF3201EC-27E1-4D8A-9ED8-F5A149CD5278}" type="presParOf" srcId="{4638D80B-3096-4DE1-B37F-502BBAC2CEA3}" destId="{A182AD9B-4C33-4EA6-9920-7C6D617AE310}" srcOrd="1" destOrd="0" presId="urn:microsoft.com/office/officeart/2005/8/layout/hierarchy5"/>
    <dgm:cxn modelId="{4D322F78-2D10-4BE4-9D59-88599C07666D}" type="presParOf" srcId="{A182AD9B-4C33-4EA6-9920-7C6D617AE310}" destId="{2A0996BF-DBF2-40F3-BF16-C71DF832B6FB}" srcOrd="0" destOrd="0" presId="urn:microsoft.com/office/officeart/2005/8/layout/hierarchy5"/>
    <dgm:cxn modelId="{58C61050-CA6B-4A0E-88B1-A4578B0C84F8}" type="presParOf" srcId="{A182AD9B-4C33-4EA6-9920-7C6D617AE310}" destId="{B7F60261-437A-4157-B1B4-99F0648A1A38}" srcOrd="1" destOrd="0" presId="urn:microsoft.com/office/officeart/2005/8/layout/hierarchy5"/>
    <dgm:cxn modelId="{A1E798EB-3AE8-4A41-A8C9-74E9E9D1C65E}" type="presParOf" srcId="{4638D80B-3096-4DE1-B37F-502BBAC2CEA3}" destId="{D879CC0A-A734-4BEB-920B-54EE0DD40159}" srcOrd="2" destOrd="0" presId="urn:microsoft.com/office/officeart/2005/8/layout/hierarchy5"/>
    <dgm:cxn modelId="{031E6A0E-3985-4DD4-AFC4-142182023579}" type="presParOf" srcId="{D879CC0A-A734-4BEB-920B-54EE0DD40159}" destId="{9BAA5D0A-4078-42B8-945B-0F25011DC5F4}" srcOrd="0" destOrd="0" presId="urn:microsoft.com/office/officeart/2005/8/layout/hierarchy5"/>
    <dgm:cxn modelId="{C8CBF203-F175-42D3-8CA8-3FD0A8CFFA37}" type="presParOf" srcId="{4638D80B-3096-4DE1-B37F-502BBAC2CEA3}" destId="{CF454B19-CDAB-4D2B-8164-1068ABEE8BD4}" srcOrd="3" destOrd="0" presId="urn:microsoft.com/office/officeart/2005/8/layout/hierarchy5"/>
    <dgm:cxn modelId="{470602C5-A569-42D3-B859-6C0A22AE2EB0}" type="presParOf" srcId="{CF454B19-CDAB-4D2B-8164-1068ABEE8BD4}" destId="{C8EB53C6-1C8B-4B14-AA2C-5B635B3618C2}" srcOrd="0" destOrd="0" presId="urn:microsoft.com/office/officeart/2005/8/layout/hierarchy5"/>
    <dgm:cxn modelId="{74A1678A-07EC-4795-A898-406E3C21D898}" type="presParOf" srcId="{CF454B19-CDAB-4D2B-8164-1068ABEE8BD4}" destId="{9E79A3EB-9A5C-41C3-AE4C-0463AD8A70D8}" srcOrd="1" destOrd="0" presId="urn:microsoft.com/office/officeart/2005/8/layout/hierarchy5"/>
    <dgm:cxn modelId="{D0D0412A-BBA3-47CD-BF2A-334D36A7C7CC}" type="presParOf" srcId="{9E79A3EB-9A5C-41C3-AE4C-0463AD8A70D8}" destId="{F2E0F242-FB4C-456B-A7C7-4DC3258E0004}" srcOrd="0" destOrd="0" presId="urn:microsoft.com/office/officeart/2005/8/layout/hierarchy5"/>
    <dgm:cxn modelId="{C6FF020C-1A08-4A16-B861-A30A0CA1C505}" type="presParOf" srcId="{F2E0F242-FB4C-456B-A7C7-4DC3258E0004}" destId="{684001EA-B124-4018-9602-38B0554367B3}" srcOrd="0" destOrd="0" presId="urn:microsoft.com/office/officeart/2005/8/layout/hierarchy5"/>
    <dgm:cxn modelId="{AD97ECF4-A765-43AF-82FC-3BF51F7B0066}" type="presParOf" srcId="{9E79A3EB-9A5C-41C3-AE4C-0463AD8A70D8}" destId="{9BBBACD8-67DD-4F0D-9B7E-865115F08A14}" srcOrd="1" destOrd="0" presId="urn:microsoft.com/office/officeart/2005/8/layout/hierarchy5"/>
    <dgm:cxn modelId="{66C16571-561C-4320-BA17-E6DE3BF60F5A}" type="presParOf" srcId="{9BBBACD8-67DD-4F0D-9B7E-865115F08A14}" destId="{B22B9024-F6E6-46C4-B140-837ECF36F033}" srcOrd="0" destOrd="0" presId="urn:microsoft.com/office/officeart/2005/8/layout/hierarchy5"/>
    <dgm:cxn modelId="{ECA2FD63-0F92-4474-8BC4-114962F9DD18}" type="presParOf" srcId="{9BBBACD8-67DD-4F0D-9B7E-865115F08A14}" destId="{593B1A9C-B96E-4029-8294-DD64582F3B62}" srcOrd="1" destOrd="0" presId="urn:microsoft.com/office/officeart/2005/8/layout/hierarchy5"/>
    <dgm:cxn modelId="{BBD330A4-93AD-4179-83F4-A67BE9D2EDBB}" type="presParOf" srcId="{9E79A3EB-9A5C-41C3-AE4C-0463AD8A70D8}" destId="{40CC8EA8-1943-49AB-A980-892049051072}" srcOrd="2" destOrd="0" presId="urn:microsoft.com/office/officeart/2005/8/layout/hierarchy5"/>
    <dgm:cxn modelId="{FC17266B-7C63-4DB3-91B7-A30BF76F6992}" type="presParOf" srcId="{40CC8EA8-1943-49AB-A980-892049051072}" destId="{B9A2E8D0-4FE2-44AB-A98E-944947FB21CB}" srcOrd="0" destOrd="0" presId="urn:microsoft.com/office/officeart/2005/8/layout/hierarchy5"/>
    <dgm:cxn modelId="{797C7B6D-A836-49BC-85DB-FB2D01702684}" type="presParOf" srcId="{9E79A3EB-9A5C-41C3-AE4C-0463AD8A70D8}" destId="{04851A1A-B8F5-4B31-896B-E59716FF4B1F}" srcOrd="3" destOrd="0" presId="urn:microsoft.com/office/officeart/2005/8/layout/hierarchy5"/>
    <dgm:cxn modelId="{22EB906B-D283-4BA5-A29C-05BF3FF0BB16}" type="presParOf" srcId="{04851A1A-B8F5-4B31-896B-E59716FF4B1F}" destId="{379F9829-7DAB-454A-A4B0-8A8D8F08A42D}" srcOrd="0" destOrd="0" presId="urn:microsoft.com/office/officeart/2005/8/layout/hierarchy5"/>
    <dgm:cxn modelId="{1F0677E1-921C-4074-A3F6-528F1D1E1DF6}" type="presParOf" srcId="{04851A1A-B8F5-4B31-896B-E59716FF4B1F}" destId="{85AA35D8-4776-4E04-828D-DC503F1B636D}" srcOrd="1" destOrd="0" presId="urn:microsoft.com/office/officeart/2005/8/layout/hierarchy5"/>
    <dgm:cxn modelId="{784AC878-843A-4094-94D4-0B5B0F60FDAF}" type="presParOf" srcId="{4638D80B-3096-4DE1-B37F-502BBAC2CEA3}" destId="{A4B0BD24-0311-4333-AF5B-3EA71CA2326E}" srcOrd="4" destOrd="0" presId="urn:microsoft.com/office/officeart/2005/8/layout/hierarchy5"/>
    <dgm:cxn modelId="{7C38C344-0310-4966-AF69-D59822313F71}" type="presParOf" srcId="{A4B0BD24-0311-4333-AF5B-3EA71CA2326E}" destId="{EA45F943-7CD5-4C20-A0E0-B816B3F7B9C9}" srcOrd="0" destOrd="0" presId="urn:microsoft.com/office/officeart/2005/8/layout/hierarchy5"/>
    <dgm:cxn modelId="{AA5DB679-1B00-4FA4-8610-637B4B96D216}" type="presParOf" srcId="{4638D80B-3096-4DE1-B37F-502BBAC2CEA3}" destId="{8A0EA47E-7420-4CCD-9BE8-55FC397B90C9}" srcOrd="5" destOrd="0" presId="urn:microsoft.com/office/officeart/2005/8/layout/hierarchy5"/>
    <dgm:cxn modelId="{D23F4780-2CB5-43C9-B636-B5467F214336}" type="presParOf" srcId="{8A0EA47E-7420-4CCD-9BE8-55FC397B90C9}" destId="{C1D01B4B-57E8-4FD2-BF7F-A913FDB0F943}" srcOrd="0" destOrd="0" presId="urn:microsoft.com/office/officeart/2005/8/layout/hierarchy5"/>
    <dgm:cxn modelId="{3B15D02A-DCA7-4730-B5DB-307633D120F8}" type="presParOf" srcId="{8A0EA47E-7420-4CCD-9BE8-55FC397B90C9}" destId="{9B78C079-97D6-4ECC-B2EF-0B305935EE01}" srcOrd="1" destOrd="0" presId="urn:microsoft.com/office/officeart/2005/8/layout/hierarchy5"/>
    <dgm:cxn modelId="{DB03655C-48D8-4988-99F4-351BDEB1C3F9}" type="presParOf" srcId="{9B78C079-97D6-4ECC-B2EF-0B305935EE01}" destId="{A20D2B0A-3B8A-418F-B5DB-962C23D2BA69}" srcOrd="0" destOrd="0" presId="urn:microsoft.com/office/officeart/2005/8/layout/hierarchy5"/>
    <dgm:cxn modelId="{BB523133-F865-4878-9CE0-D94508A3E1A4}" type="presParOf" srcId="{A20D2B0A-3B8A-418F-B5DB-962C23D2BA69}" destId="{840F2487-E19B-47B3-B8BD-36D54AFC7945}" srcOrd="0" destOrd="0" presId="urn:microsoft.com/office/officeart/2005/8/layout/hierarchy5"/>
    <dgm:cxn modelId="{DB32CBD6-7B01-44C8-AF94-AEEC1D5F4D4D}" type="presParOf" srcId="{9B78C079-97D6-4ECC-B2EF-0B305935EE01}" destId="{069B5C8F-9392-48B0-A2DB-473E1C841DC6}" srcOrd="1" destOrd="0" presId="urn:microsoft.com/office/officeart/2005/8/layout/hierarchy5"/>
    <dgm:cxn modelId="{E07D01B6-796E-4B8A-884B-23175C24304A}" type="presParOf" srcId="{069B5C8F-9392-48B0-A2DB-473E1C841DC6}" destId="{857160AC-F84B-4747-9F5A-E1032717CA73}" srcOrd="0" destOrd="0" presId="urn:microsoft.com/office/officeart/2005/8/layout/hierarchy5"/>
    <dgm:cxn modelId="{95B3DEC5-4298-4433-8F25-FC5E586FED39}" type="presParOf" srcId="{069B5C8F-9392-48B0-A2DB-473E1C841DC6}" destId="{E3E245D6-19C4-45CB-85E4-099C23D6C6BE}" srcOrd="1" destOrd="0" presId="urn:microsoft.com/office/officeart/2005/8/layout/hierarchy5"/>
    <dgm:cxn modelId="{23E8E5D7-6E40-4FA7-866A-9ACCB7A63619}" type="presParOf" srcId="{4638D80B-3096-4DE1-B37F-502BBAC2CEA3}" destId="{ECC9A075-C22E-4310-B0D0-550B2EC3B399}" srcOrd="6" destOrd="0" presId="urn:microsoft.com/office/officeart/2005/8/layout/hierarchy5"/>
    <dgm:cxn modelId="{7D531F7F-8BAF-48AB-8529-4362FAAB4296}" type="presParOf" srcId="{ECC9A075-C22E-4310-B0D0-550B2EC3B399}" destId="{A9E57172-F174-45A9-BE17-B121C0D892A6}" srcOrd="0" destOrd="0" presId="urn:microsoft.com/office/officeart/2005/8/layout/hierarchy5"/>
    <dgm:cxn modelId="{476B4233-40D5-4CBB-AF60-F22D3E1768E5}" type="presParOf" srcId="{4638D80B-3096-4DE1-B37F-502BBAC2CEA3}" destId="{F9A43C74-E528-4F83-8FB4-AC57F48CEC49}" srcOrd="7" destOrd="0" presId="urn:microsoft.com/office/officeart/2005/8/layout/hierarchy5"/>
    <dgm:cxn modelId="{2F56BF69-3982-46D7-A393-92C84C435BA9}" type="presParOf" srcId="{F9A43C74-E528-4F83-8FB4-AC57F48CEC49}" destId="{F7DAC8E7-D9E6-4414-BE45-C40F152BC8A3}" srcOrd="0" destOrd="0" presId="urn:microsoft.com/office/officeart/2005/8/layout/hierarchy5"/>
    <dgm:cxn modelId="{111E8FCE-52A8-4D77-9C65-7ECA0B4DB443}" type="presParOf" srcId="{F9A43C74-E528-4F83-8FB4-AC57F48CEC49}" destId="{A79345E0-8DB7-49C4-A5D4-00E2FE2F5B85}" srcOrd="1" destOrd="0" presId="urn:microsoft.com/office/officeart/2005/8/layout/hierarchy5"/>
    <dgm:cxn modelId="{A5890416-7957-4F38-BAA6-0031CA480958}" type="presParOf" srcId="{A79345E0-8DB7-49C4-A5D4-00E2FE2F5B85}" destId="{657F434A-EECA-45AF-A2D1-D1E238781006}" srcOrd="0" destOrd="0" presId="urn:microsoft.com/office/officeart/2005/8/layout/hierarchy5"/>
    <dgm:cxn modelId="{04DBEC18-20A3-4356-94F2-CB1949591473}" type="presParOf" srcId="{657F434A-EECA-45AF-A2D1-D1E238781006}" destId="{361C4D63-9E3A-42F7-BFA1-1493E5A0CE76}" srcOrd="0" destOrd="0" presId="urn:microsoft.com/office/officeart/2005/8/layout/hierarchy5"/>
    <dgm:cxn modelId="{16E4C3A3-A8E0-4C3E-AAC5-FF336CB1E330}" type="presParOf" srcId="{A79345E0-8DB7-49C4-A5D4-00E2FE2F5B85}" destId="{38ABE35F-8818-4BA8-9214-60B06F54A996}" srcOrd="1" destOrd="0" presId="urn:microsoft.com/office/officeart/2005/8/layout/hierarchy5"/>
    <dgm:cxn modelId="{35586686-0F5E-49F0-AA87-6595B6D69B8A}" type="presParOf" srcId="{38ABE35F-8818-4BA8-9214-60B06F54A996}" destId="{DDEB4960-2C2A-4D10-A316-4BC34D7CAF01}" srcOrd="0" destOrd="0" presId="urn:microsoft.com/office/officeart/2005/8/layout/hierarchy5"/>
    <dgm:cxn modelId="{C9BFB159-10DA-41C9-8209-2D8048815C42}" type="presParOf" srcId="{38ABE35F-8818-4BA8-9214-60B06F54A996}" destId="{A4804ED4-0AEC-4CB0-94DA-F24D97C15548}" srcOrd="1" destOrd="0" presId="urn:microsoft.com/office/officeart/2005/8/layout/hierarchy5"/>
    <dgm:cxn modelId="{691A3810-4314-4B52-A57E-35C4A6C719F9}" type="presParOf" srcId="{A79345E0-8DB7-49C4-A5D4-00E2FE2F5B85}" destId="{E19BC563-FE05-4038-9551-24B0EFE5C860}" srcOrd="2" destOrd="0" presId="urn:microsoft.com/office/officeart/2005/8/layout/hierarchy5"/>
    <dgm:cxn modelId="{2F4B3663-44BE-4423-A5EB-160EF068BEAE}" type="presParOf" srcId="{E19BC563-FE05-4038-9551-24B0EFE5C860}" destId="{A5767907-967E-45D5-8ADB-4F4B07572D42}" srcOrd="0" destOrd="0" presId="urn:microsoft.com/office/officeart/2005/8/layout/hierarchy5"/>
    <dgm:cxn modelId="{5450A8D0-3E45-4855-A4B7-6FB0372BD0B4}" type="presParOf" srcId="{A79345E0-8DB7-49C4-A5D4-00E2FE2F5B85}" destId="{278E576F-FEEB-4A5E-97BE-1C9ABE4C2736}" srcOrd="3" destOrd="0" presId="urn:microsoft.com/office/officeart/2005/8/layout/hierarchy5"/>
    <dgm:cxn modelId="{B9B029AD-EC71-42F0-8807-89C90983ACD5}" type="presParOf" srcId="{278E576F-FEEB-4A5E-97BE-1C9ABE4C2736}" destId="{445F36C4-5EB9-4ED1-8DE0-5B2CEA332673}" srcOrd="0" destOrd="0" presId="urn:microsoft.com/office/officeart/2005/8/layout/hierarchy5"/>
    <dgm:cxn modelId="{59741CC7-9E98-4755-B9F7-4F04DC624FD9}" type="presParOf" srcId="{278E576F-FEEB-4A5E-97BE-1C9ABE4C2736}" destId="{13CDA8A1-4556-4645-96B1-D10CDA458250}" srcOrd="1" destOrd="0" presId="urn:microsoft.com/office/officeart/2005/8/layout/hierarchy5"/>
    <dgm:cxn modelId="{D01130BE-42E4-42C9-B658-B918B5F84ADF}" type="presParOf" srcId="{F4C8060B-8227-4248-B31E-F367DFC02554}" destId="{A490B8FA-3736-414E-A8D1-FC2E3C1E2D10}" srcOrd="1" destOrd="0" presId="urn:microsoft.com/office/officeart/2005/8/layout/hierarchy5"/>
    <dgm:cxn modelId="{869880BB-4E9D-446D-B71A-CE5478879AFC}" type="presParOf" srcId="{A490B8FA-3736-414E-A8D1-FC2E3C1E2D10}" destId="{0C204597-6089-492A-9000-B567CABF6235}" srcOrd="0" destOrd="0" presId="urn:microsoft.com/office/officeart/2005/8/layout/hierarchy5"/>
    <dgm:cxn modelId="{5BB02A0B-EFA0-4A4F-AD58-46965FDF5212}" type="presParOf" srcId="{0C204597-6089-492A-9000-B567CABF6235}" destId="{BB698023-4023-48C6-80B1-8B0474953EFE}" srcOrd="0" destOrd="0" presId="urn:microsoft.com/office/officeart/2005/8/layout/hierarchy5"/>
    <dgm:cxn modelId="{0F8ED4FC-C884-48ED-A1CF-FC295AF40F65}" type="presParOf" srcId="{0C204597-6089-492A-9000-B567CABF6235}" destId="{69F16E6E-670C-43DF-86AA-39017691FD9C}" srcOrd="1" destOrd="0" presId="urn:microsoft.com/office/officeart/2005/8/layout/hierarchy5"/>
    <dgm:cxn modelId="{7CC33EFE-21BA-47B8-AD6C-1D8689728856}" type="presParOf" srcId="{A490B8FA-3736-414E-A8D1-FC2E3C1E2D10}" destId="{C4C5F21D-441F-47FF-92AD-4C14A24E769C}" srcOrd="1" destOrd="0" presId="urn:microsoft.com/office/officeart/2005/8/layout/hierarchy5"/>
    <dgm:cxn modelId="{233F2E62-DF12-47F6-B6F1-61FA85C2376A}" type="presParOf" srcId="{C4C5F21D-441F-47FF-92AD-4C14A24E769C}" destId="{51F3F6DA-EA82-4BA7-BED0-D568159ADBE6}" srcOrd="0" destOrd="0" presId="urn:microsoft.com/office/officeart/2005/8/layout/hierarchy5"/>
    <dgm:cxn modelId="{D055AC35-DBCB-465A-A29A-EDF4C7B410F4}" type="presParOf" srcId="{A490B8FA-3736-414E-A8D1-FC2E3C1E2D10}" destId="{FB23C02D-0BDC-4373-8CAC-03B9FB454A07}" srcOrd="2" destOrd="0" presId="urn:microsoft.com/office/officeart/2005/8/layout/hierarchy5"/>
    <dgm:cxn modelId="{648F1432-8C3B-48C8-8CC9-9FE811945570}" type="presParOf" srcId="{FB23C02D-0BDC-4373-8CAC-03B9FB454A07}" destId="{19442CE1-D0C0-4DC2-AEF0-2C96127EF2DF}" srcOrd="0" destOrd="0" presId="urn:microsoft.com/office/officeart/2005/8/layout/hierarchy5"/>
    <dgm:cxn modelId="{FCCD127F-A515-4813-BF5D-ED90FC220561}" type="presParOf" srcId="{FB23C02D-0BDC-4373-8CAC-03B9FB454A07}" destId="{F05FD316-5924-447D-93B5-F581223762E4}" srcOrd="1" destOrd="0" presId="urn:microsoft.com/office/officeart/2005/8/layout/hierarchy5"/>
    <dgm:cxn modelId="{70252DA0-6863-4C48-90E6-C0C9CCE7AB7F}" type="presParOf" srcId="{A490B8FA-3736-414E-A8D1-FC2E3C1E2D10}" destId="{B201B060-2D14-4D92-9527-F8C0F3D38650}" srcOrd="3" destOrd="0" presId="urn:microsoft.com/office/officeart/2005/8/layout/hierarchy5"/>
    <dgm:cxn modelId="{93D9B5D6-DDD9-42F8-BAA5-7AB833D0461D}" type="presParOf" srcId="{B201B060-2D14-4D92-9527-F8C0F3D38650}" destId="{C38F8D07-B83D-40FC-B812-B3903CFB628B}" srcOrd="0" destOrd="0" presId="urn:microsoft.com/office/officeart/2005/8/layout/hierarchy5"/>
    <dgm:cxn modelId="{493A9AEE-E234-4D9B-9FCF-D5440FBB2385}" type="presParOf" srcId="{A490B8FA-3736-414E-A8D1-FC2E3C1E2D10}" destId="{91AC0959-60E7-460F-9DF7-225C244522E0}" srcOrd="4" destOrd="0" presId="urn:microsoft.com/office/officeart/2005/8/layout/hierarchy5"/>
    <dgm:cxn modelId="{9BB015A9-26CB-4B7F-8D00-D53FCEF9CD0E}" type="presParOf" srcId="{91AC0959-60E7-460F-9DF7-225C244522E0}" destId="{A2C86019-4ABE-45D2-B6E2-EA1610BF2A2F}" srcOrd="0" destOrd="0" presId="urn:microsoft.com/office/officeart/2005/8/layout/hierarchy5"/>
    <dgm:cxn modelId="{05E3810E-695E-4EBB-B07C-9CCE007EE346}" type="presParOf" srcId="{91AC0959-60E7-460F-9DF7-225C244522E0}" destId="{46107696-0D1E-4632-BB4F-3A799B499D79}" srcOrd="1" destOrd="0" presId="urn:microsoft.com/office/officeart/2005/8/layout/hierarchy5"/>
    <dgm:cxn modelId="{C20B7706-2D91-4B08-B85E-84173B2F9604}" type="presParOf" srcId="{A490B8FA-3736-414E-A8D1-FC2E3C1E2D10}" destId="{7DBEC579-6B87-4FA9-AA0E-4929A6D7B5B4}" srcOrd="5" destOrd="0" presId="urn:microsoft.com/office/officeart/2005/8/layout/hierarchy5"/>
    <dgm:cxn modelId="{06000F1E-AB6A-469F-9F72-746765913D6B}" type="presParOf" srcId="{7DBEC579-6B87-4FA9-AA0E-4929A6D7B5B4}" destId="{3A9A8E73-E355-4668-8574-146049452172}" srcOrd="0" destOrd="0" presId="urn:microsoft.com/office/officeart/2005/8/layout/hierarchy5"/>
    <dgm:cxn modelId="{1CBFACCF-A2A2-4DF5-8BD5-BEA708C700F5}" type="presParOf" srcId="{A490B8FA-3736-414E-A8D1-FC2E3C1E2D10}" destId="{1899248C-DD0E-451E-A78E-FE89C020B802}" srcOrd="6" destOrd="0" presId="urn:microsoft.com/office/officeart/2005/8/layout/hierarchy5"/>
    <dgm:cxn modelId="{F4C57EAD-D169-425F-BA83-147081C51972}" type="presParOf" srcId="{1899248C-DD0E-451E-A78E-FE89C020B802}" destId="{5FE6F954-2617-4362-9ED0-82E7C3CD2CE3}" srcOrd="0" destOrd="0" presId="urn:microsoft.com/office/officeart/2005/8/layout/hierarchy5"/>
    <dgm:cxn modelId="{BB010350-95BB-499C-B910-C82A2867078D}" type="presParOf" srcId="{1899248C-DD0E-451E-A78E-FE89C020B802}" destId="{38774598-02FB-44F0-8861-D8CFF8F433B6}" srcOrd="1" destOrd="0" presId="urn:microsoft.com/office/officeart/2005/8/layout/hierarchy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EE14215-5B12-430B-BC32-2B8207AD083E}" type="doc">
      <dgm:prSet loTypeId="urn:microsoft.com/office/officeart/2005/8/layout/hierarchy5" loCatId="hierarchy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pPr rtl="1"/>
          <a:endParaRPr lang="fa-IR"/>
        </a:p>
      </dgm:t>
    </dgm:pt>
    <dgm:pt modelId="{50CB73C6-0F38-4436-ACE2-3167FBA1C968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3200" b="0" dirty="0" smtClean="0">
              <a:solidFill>
                <a:schemeClr val="tx1"/>
              </a:solidFill>
              <a:effectLst/>
            </a:rPr>
            <a:t>تغییراقلیم</a:t>
          </a:r>
          <a:endParaRPr lang="fa-IR" sz="3200" b="0" dirty="0">
            <a:solidFill>
              <a:schemeClr val="tx1"/>
            </a:solidFill>
            <a:effectLst/>
          </a:endParaRPr>
        </a:p>
      </dgm:t>
    </dgm:pt>
    <dgm:pt modelId="{463B0AD2-DB62-47EC-A525-AE5945DEF59F}" type="parTrans" cxnId="{180CA41A-6883-490C-8608-AA50A58699FE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B4C619-6B35-4742-B84C-085268DEAA4F}" type="sibTrans" cxnId="{180CA41A-6883-490C-8608-AA50A58699FE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590411-D5A7-4CF8-BFF9-B14EC0C7F5A6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2400" b="0" dirty="0" smtClean="0">
              <a:solidFill>
                <a:schemeClr val="tx1"/>
              </a:solidFill>
              <a:effectLst/>
            </a:rPr>
            <a:t>تغییرات درجه حرارت</a:t>
          </a:r>
          <a:endParaRPr lang="fa-IR" sz="2400" b="0" dirty="0">
            <a:solidFill>
              <a:schemeClr val="tx1"/>
            </a:solidFill>
            <a:effectLst/>
          </a:endParaRPr>
        </a:p>
      </dgm:t>
    </dgm:pt>
    <dgm:pt modelId="{4075E7BF-C263-4ADF-8E17-5736C82A78F5}" type="parTrans" cxnId="{0C89B86E-38C2-4B80-8620-BE7AEA7B9088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D095AEF0-5DE7-4DC7-BAFD-E25C35ABFB57}" type="sibTrans" cxnId="{0C89B86E-38C2-4B80-8620-BE7AEA7B9088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7EB426-A7C8-45FA-80F7-9628A38490C6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3200" b="0" dirty="0" smtClean="0">
              <a:solidFill>
                <a:schemeClr val="tx1"/>
              </a:solidFill>
              <a:effectLst/>
            </a:rPr>
            <a:t>موج گرما</a:t>
          </a:r>
          <a:endParaRPr lang="fa-IR" sz="3200" b="0" dirty="0">
            <a:solidFill>
              <a:schemeClr val="tx1"/>
            </a:solidFill>
            <a:effectLst/>
          </a:endParaRPr>
        </a:p>
      </dgm:t>
    </dgm:pt>
    <dgm:pt modelId="{B37FCE69-EBF0-49E0-8EBC-9EDE863C00B5}" type="parTrans" cxnId="{9D56DC8E-2FA0-49EA-8995-1C6CABC69687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64B75572-12BC-4EEE-9577-2A81E3B92D26}" type="sibTrans" cxnId="{9D56DC8E-2FA0-49EA-8995-1C6CABC69687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47BF28-8950-4443-A83D-F10DD454EE50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3200" b="0" dirty="0" smtClean="0">
              <a:solidFill>
                <a:schemeClr val="tx1"/>
              </a:solidFill>
              <a:effectLst/>
            </a:rPr>
            <a:t>موج سرما</a:t>
          </a:r>
          <a:endParaRPr lang="fa-IR" sz="3200" b="0" dirty="0">
            <a:solidFill>
              <a:schemeClr val="tx1"/>
            </a:solidFill>
            <a:effectLst/>
          </a:endParaRPr>
        </a:p>
      </dgm:t>
    </dgm:pt>
    <dgm:pt modelId="{C9F17815-96C0-4563-9C62-F38027F19264}" type="parTrans" cxnId="{9FB4C292-A049-492D-9978-4B525B02135C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D090DFC9-035C-4CB8-A58F-4849AF2E7B9B}" type="sibTrans" cxnId="{9FB4C292-A049-492D-9978-4B525B02135C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85EAFD-661A-42C1-A52F-0F6DA96E9D16}">
      <dgm:prSet phldrT="[Text]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گروه</a:t>
          </a:r>
          <a:endParaRPr lang="fa-I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355023-B066-41E9-8F2F-7B3264DC98BC}" type="parTrans" cxnId="{EE39A1CF-78F6-4A36-8E1C-5418B3704FB9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562C20-B7C5-4BC4-930E-E9EC51E9632C}" type="sibTrans" cxnId="{EE39A1CF-78F6-4A36-8E1C-5418B3704FB9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5A40A4-410A-4685-A001-F7FA12E129B7}">
      <dgm:prSet phldrT="[Text]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دسته اصلی</a:t>
          </a:r>
          <a:endParaRPr lang="fa-IR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CF126F-0C0A-4FF8-B2FA-1554F36556D8}" type="parTrans" cxnId="{6F926090-2807-417B-BA62-86F4355377C4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EC92A5-A46D-4DCA-8CFA-6B5C6995C326}" type="sibTrans" cxnId="{6F926090-2807-417B-BA62-86F4355377C4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B5CB8D-3AED-4B2B-A38B-57FC370DB466}">
      <dgm:prSet phldrT="[Text]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دسته فرعی</a:t>
          </a:r>
          <a:endParaRPr lang="fa-IR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C34BA2-0ABF-4EE6-8FDE-CFE4DFB1519C}" type="parTrans" cxnId="{D6D3CCC6-8CE3-4ED7-91AB-0D761396A0F0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C6C78E-B22F-4BBB-86EB-73CA0C818B13}" type="sibTrans" cxnId="{D6D3CCC6-8CE3-4ED7-91AB-0D761396A0F0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2CC3496-D96D-4F8C-9CF4-F7A2E68CFFA4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3200" b="0" dirty="0" smtClean="0">
              <a:solidFill>
                <a:schemeClr val="tx1"/>
              </a:solidFill>
              <a:effectLst/>
            </a:rPr>
            <a:t>آتش سوزی</a:t>
          </a:r>
          <a:endParaRPr lang="fa-IR" sz="3200" b="0" dirty="0">
            <a:solidFill>
              <a:schemeClr val="tx1"/>
            </a:solidFill>
            <a:effectLst/>
          </a:endParaRPr>
        </a:p>
      </dgm:t>
    </dgm:pt>
    <dgm:pt modelId="{B1A1FDB5-F619-4C95-BAE7-4B8C7998C39B}" type="parTrans" cxnId="{FC332F2F-F357-42F9-96E2-42C51B64DE67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B3E4304A-D870-47BC-A545-442F77DF01F6}" type="sibTrans" cxnId="{FC332F2F-F357-42F9-96E2-42C51B64DE67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497ADE-4360-4F4E-9347-0893BAB97F9D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2800" b="0" dirty="0" smtClean="0">
              <a:solidFill>
                <a:schemeClr val="tx1"/>
              </a:solidFill>
              <a:effectLst/>
            </a:rPr>
            <a:t>آتش سوزی جنگل</a:t>
          </a:r>
          <a:endParaRPr lang="fa-IR" sz="2800" b="0" dirty="0">
            <a:solidFill>
              <a:schemeClr val="tx1"/>
            </a:solidFill>
            <a:effectLst/>
          </a:endParaRPr>
        </a:p>
      </dgm:t>
    </dgm:pt>
    <dgm:pt modelId="{0A348950-7E23-4109-AC29-0F84A5F12AAB}" type="parTrans" cxnId="{810B1AB4-6EAE-4218-8C8E-65E2CAFEFAC6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9253B8A9-72EB-44E7-B097-50B65CEA76FA}" type="sibTrans" cxnId="{810B1AB4-6EAE-4218-8C8E-65E2CAFEFAC6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4A8015A-41B4-449E-9E65-1A7C00C74863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3200" b="0" dirty="0" smtClean="0">
              <a:solidFill>
                <a:schemeClr val="tx1"/>
              </a:solidFill>
              <a:effectLst/>
            </a:rPr>
            <a:t>آتش سوزی مرتع</a:t>
          </a:r>
          <a:endParaRPr lang="fa-IR" sz="3200" b="0" dirty="0">
            <a:solidFill>
              <a:schemeClr val="tx1"/>
            </a:solidFill>
            <a:effectLst/>
          </a:endParaRPr>
        </a:p>
      </dgm:t>
    </dgm:pt>
    <dgm:pt modelId="{A1750FD0-A4F1-4F98-A511-F2F30ECB795E}" type="parTrans" cxnId="{8ACB4109-ACB2-44DE-8A0D-211BBB19B45B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95A8A154-B029-4E10-97BD-CABCB21FB7B3}" type="sibTrans" cxnId="{8ACB4109-ACB2-44DE-8A0D-211BBB19B45B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9FEECA-07E7-466D-8E99-4A5E5762A8C9}">
      <dgm:prSet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dirty="0" smtClean="0">
              <a:solidFill>
                <a:schemeClr val="tx1"/>
              </a:solidFill>
            </a:rPr>
            <a:t>شرایط زمستانی</a:t>
          </a:r>
          <a:endParaRPr lang="fa-IR" dirty="0">
            <a:solidFill>
              <a:schemeClr val="tx1"/>
            </a:solidFill>
          </a:endParaRPr>
        </a:p>
      </dgm:t>
    </dgm:pt>
    <dgm:pt modelId="{28751708-0B08-47BA-9D70-BE3B46C37281}" type="parTrans" cxnId="{530EC9F0-F8E0-41E1-BD9F-050DE7F9C57A}">
      <dgm:prSet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/>
        </a:p>
      </dgm:t>
    </dgm:pt>
    <dgm:pt modelId="{B65890C1-E955-452D-BCD6-7204D51AE2B7}" type="sibTrans" cxnId="{530EC9F0-F8E0-41E1-BD9F-050DE7F9C57A}">
      <dgm:prSet/>
      <dgm:spPr/>
      <dgm:t>
        <a:bodyPr/>
        <a:lstStyle/>
        <a:p>
          <a:pPr rtl="1"/>
          <a:endParaRPr lang="fa-IR"/>
        </a:p>
      </dgm:t>
    </dgm:pt>
    <dgm:pt modelId="{4E96E9AB-A5D1-4096-B97B-BF28CCDD5A2E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2800" dirty="0" smtClean="0">
              <a:solidFill>
                <a:schemeClr val="tx1"/>
              </a:solidFill>
            </a:rPr>
            <a:t>خشکسالی</a:t>
          </a:r>
          <a:endParaRPr lang="fa-IR" sz="2800" dirty="0">
            <a:solidFill>
              <a:schemeClr val="tx1"/>
            </a:solidFill>
          </a:endParaRPr>
        </a:p>
      </dgm:t>
    </dgm:pt>
    <dgm:pt modelId="{F057156E-2E71-46FF-AB57-09840875CD82}" type="parTrans" cxnId="{E4F62895-4B7E-4796-9D96-9DD6DAC5963E}">
      <dgm:prSet/>
      <dgm:spPr/>
      <dgm:t>
        <a:bodyPr/>
        <a:lstStyle/>
        <a:p>
          <a:pPr rtl="1"/>
          <a:endParaRPr lang="fa-IR"/>
        </a:p>
      </dgm:t>
    </dgm:pt>
    <dgm:pt modelId="{878B604B-6F20-4A97-B770-E2ED09E3BDF2}" type="sibTrans" cxnId="{E4F62895-4B7E-4796-9D96-9DD6DAC5963E}">
      <dgm:prSet/>
      <dgm:spPr/>
      <dgm:t>
        <a:bodyPr/>
        <a:lstStyle/>
        <a:p>
          <a:pPr rtl="1"/>
          <a:endParaRPr lang="fa-IR"/>
        </a:p>
      </dgm:t>
    </dgm:pt>
    <dgm:pt modelId="{3ED45151-077C-4934-9122-2AE33D53A506}">
      <dgm:prSet phldrT="[Text]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پدیده</a:t>
          </a:r>
          <a:endParaRPr lang="fa-I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894CD4-28E4-45A0-9226-CDD6B2BCBF94}" type="sibTrans" cxnId="{666A266A-EFC3-4DF0-B438-5FD46E05B9A3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CCEBF1-F896-4B3E-B6F5-ED1813FD2EE2}" type="parTrans" cxnId="{666A266A-EFC3-4DF0-B438-5FD46E05B9A3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C2E157-3455-4C71-8345-A55908D5FFA3}">
      <dgm:prSet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dirty="0" smtClean="0"/>
            <a:t>یخبندان</a:t>
          </a:r>
          <a:endParaRPr lang="fa-IR" dirty="0"/>
        </a:p>
      </dgm:t>
    </dgm:pt>
    <dgm:pt modelId="{B54ED2E7-1934-4C43-B777-C9ABB105B7EF}" type="parTrans" cxnId="{84C08E78-1E0A-4CE0-9C67-38AE48285902}">
      <dgm:prSet/>
      <dgm:spPr/>
      <dgm:t>
        <a:bodyPr/>
        <a:lstStyle/>
        <a:p>
          <a:pPr rtl="1"/>
          <a:endParaRPr lang="fa-IR"/>
        </a:p>
      </dgm:t>
    </dgm:pt>
    <dgm:pt modelId="{CC460BFF-6142-4991-8F69-73AD3E9567E9}" type="sibTrans" cxnId="{84C08E78-1E0A-4CE0-9C67-38AE48285902}">
      <dgm:prSet/>
      <dgm:spPr/>
      <dgm:t>
        <a:bodyPr/>
        <a:lstStyle/>
        <a:p>
          <a:pPr rtl="1"/>
          <a:endParaRPr lang="fa-IR"/>
        </a:p>
      </dgm:t>
    </dgm:pt>
    <dgm:pt modelId="{34F6EA8E-DC8C-4B9F-84E1-8728251BA8CE}">
      <dgm:prSet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dirty="0" smtClean="0"/>
            <a:t>فشار برف</a:t>
          </a:r>
          <a:endParaRPr lang="fa-IR" dirty="0"/>
        </a:p>
      </dgm:t>
    </dgm:pt>
    <dgm:pt modelId="{CF11A282-9DD6-4785-92AF-05BCCE496229}" type="parTrans" cxnId="{E12BBF95-F143-4202-ACE5-4AD2AA10B04D}">
      <dgm:prSet/>
      <dgm:spPr/>
      <dgm:t>
        <a:bodyPr/>
        <a:lstStyle/>
        <a:p>
          <a:pPr rtl="1"/>
          <a:endParaRPr lang="fa-IR"/>
        </a:p>
      </dgm:t>
    </dgm:pt>
    <dgm:pt modelId="{F24D2E3B-D1B7-4B31-9ABB-A7AEF29F4FCF}" type="sibTrans" cxnId="{E12BBF95-F143-4202-ACE5-4AD2AA10B04D}">
      <dgm:prSet/>
      <dgm:spPr/>
      <dgm:t>
        <a:bodyPr/>
        <a:lstStyle/>
        <a:p>
          <a:pPr rtl="1"/>
          <a:endParaRPr lang="fa-IR"/>
        </a:p>
      </dgm:t>
    </dgm:pt>
    <dgm:pt modelId="{D2227884-6898-4752-ACFF-0D8448F81FCC}">
      <dgm:prSet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dirty="0" smtClean="0"/>
            <a:t>یخ زدگی</a:t>
          </a:r>
          <a:endParaRPr lang="fa-IR" dirty="0"/>
        </a:p>
      </dgm:t>
    </dgm:pt>
    <dgm:pt modelId="{1BCFFD74-A103-4524-AE53-CFCC671D24F0}" type="parTrans" cxnId="{F522EFE5-A867-4B81-83FB-3309E60426B2}">
      <dgm:prSet/>
      <dgm:spPr/>
      <dgm:t>
        <a:bodyPr/>
        <a:lstStyle/>
        <a:p>
          <a:pPr rtl="1"/>
          <a:endParaRPr lang="fa-IR"/>
        </a:p>
      </dgm:t>
    </dgm:pt>
    <dgm:pt modelId="{5DD5D3B5-DEBA-4E48-B6CE-67D67E8EECFD}" type="sibTrans" cxnId="{F522EFE5-A867-4B81-83FB-3309E60426B2}">
      <dgm:prSet/>
      <dgm:spPr/>
      <dgm:t>
        <a:bodyPr/>
        <a:lstStyle/>
        <a:p>
          <a:pPr rtl="1"/>
          <a:endParaRPr lang="fa-IR"/>
        </a:p>
      </dgm:t>
    </dgm:pt>
    <dgm:pt modelId="{FEDD58AD-C359-4BF2-922B-40F70221FE63}">
      <dgm:prSet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dirty="0" smtClean="0"/>
            <a:t>باران منجمد</a:t>
          </a:r>
          <a:endParaRPr lang="fa-IR" dirty="0"/>
        </a:p>
      </dgm:t>
    </dgm:pt>
    <dgm:pt modelId="{C99F957F-1587-434E-BB0B-8308790020AD}" type="parTrans" cxnId="{34A7A4EE-5E5D-474B-8E27-EA2B755AEC70}">
      <dgm:prSet/>
      <dgm:spPr/>
      <dgm:t>
        <a:bodyPr/>
        <a:lstStyle/>
        <a:p>
          <a:pPr rtl="1"/>
          <a:endParaRPr lang="fa-IR"/>
        </a:p>
      </dgm:t>
    </dgm:pt>
    <dgm:pt modelId="{DC9B349E-E7D5-48DD-B38E-F091BA5C5EF0}" type="sibTrans" cxnId="{34A7A4EE-5E5D-474B-8E27-EA2B755AEC70}">
      <dgm:prSet/>
      <dgm:spPr/>
      <dgm:t>
        <a:bodyPr/>
        <a:lstStyle/>
        <a:p>
          <a:pPr rtl="1"/>
          <a:endParaRPr lang="fa-IR"/>
        </a:p>
      </dgm:t>
    </dgm:pt>
    <dgm:pt modelId="{36A6D4D2-4FAE-49FC-AC58-702396D7B2C9}">
      <dgm:prSet/>
      <dgm:spPr/>
      <dgm:t>
        <a:bodyPr/>
        <a:lstStyle/>
        <a:p>
          <a:pPr rtl="1"/>
          <a:r>
            <a:rPr lang="fa-IR" dirty="0" smtClean="0"/>
            <a:t>سقوط بهمن</a:t>
          </a:r>
          <a:endParaRPr lang="fa-IR" dirty="0"/>
        </a:p>
      </dgm:t>
    </dgm:pt>
    <dgm:pt modelId="{CA44871F-0BE9-4BDB-9236-D98521EF0898}" type="parTrans" cxnId="{3BC025FA-A864-4509-A840-0F428BDEF5BB}">
      <dgm:prSet/>
      <dgm:spPr/>
      <dgm:t>
        <a:bodyPr/>
        <a:lstStyle/>
        <a:p>
          <a:pPr rtl="1"/>
          <a:endParaRPr lang="fa-IR"/>
        </a:p>
      </dgm:t>
    </dgm:pt>
    <dgm:pt modelId="{43565FCA-CFAA-4C34-B377-C9B2B307A0FC}" type="sibTrans" cxnId="{3BC025FA-A864-4509-A840-0F428BDEF5BB}">
      <dgm:prSet/>
      <dgm:spPr/>
      <dgm:t>
        <a:bodyPr/>
        <a:lstStyle/>
        <a:p>
          <a:pPr rtl="1"/>
          <a:endParaRPr lang="fa-IR"/>
        </a:p>
      </dgm:t>
    </dgm:pt>
    <dgm:pt modelId="{F4C8060B-8227-4248-B31E-F367DFC02554}" type="pres">
      <dgm:prSet presAssocID="{4EE14215-5B12-430B-BC32-2B8207AD083E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BF20D47D-C411-468D-BD0E-16EC0162B24E}" type="pres">
      <dgm:prSet presAssocID="{4EE14215-5B12-430B-BC32-2B8207AD083E}" presName="hierFlow" presStyleCnt="0"/>
      <dgm:spPr/>
    </dgm:pt>
    <dgm:pt modelId="{DB0C669C-B7C4-4539-9C6F-E242CEC6EE08}" type="pres">
      <dgm:prSet presAssocID="{4EE14215-5B12-430B-BC32-2B8207AD083E}" presName="firstBuf" presStyleCnt="0"/>
      <dgm:spPr/>
    </dgm:pt>
    <dgm:pt modelId="{6608F729-6E4A-41C4-95F2-8E754560A162}" type="pres">
      <dgm:prSet presAssocID="{4EE14215-5B12-430B-BC32-2B8207AD083E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A9209BC9-4980-4BDF-A5B2-90894072647A}" type="pres">
      <dgm:prSet presAssocID="{50CB73C6-0F38-4436-ACE2-3167FBA1C968}" presName="Name17" presStyleCnt="0"/>
      <dgm:spPr/>
    </dgm:pt>
    <dgm:pt modelId="{E0990822-1E7E-419E-8DC3-73B5647E5742}" type="pres">
      <dgm:prSet presAssocID="{50CB73C6-0F38-4436-ACE2-3167FBA1C968}" presName="level1Shape" presStyleLbl="node0" presStyleIdx="0" presStyleCnt="1" custScaleX="224304" custLinFactY="-27286" custLinFactNeighborX="-4040" custLinFactNeighborY="-100000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4C57657C-33A2-4BAF-A196-09A7B2F7AE7F}" type="pres">
      <dgm:prSet presAssocID="{50CB73C6-0F38-4436-ACE2-3167FBA1C968}" presName="hierChild2" presStyleCnt="0"/>
      <dgm:spPr/>
    </dgm:pt>
    <dgm:pt modelId="{DA724AF0-3C0C-4B1F-903D-1ADFD457DA22}" type="pres">
      <dgm:prSet presAssocID="{4075E7BF-C263-4ADF-8E17-5736C82A78F5}" presName="Name25" presStyleLbl="parChTrans1D2" presStyleIdx="0" presStyleCnt="3"/>
      <dgm:spPr/>
      <dgm:t>
        <a:bodyPr/>
        <a:lstStyle/>
        <a:p>
          <a:pPr rtl="1"/>
          <a:endParaRPr lang="fa-IR"/>
        </a:p>
      </dgm:t>
    </dgm:pt>
    <dgm:pt modelId="{F2B30CE3-2B50-4912-945F-E5D3F3F7D1F2}" type="pres">
      <dgm:prSet presAssocID="{4075E7BF-C263-4ADF-8E17-5736C82A78F5}" presName="connTx" presStyleLbl="parChTrans1D2" presStyleIdx="0" presStyleCnt="3"/>
      <dgm:spPr/>
      <dgm:t>
        <a:bodyPr/>
        <a:lstStyle/>
        <a:p>
          <a:pPr rtl="1"/>
          <a:endParaRPr lang="fa-IR"/>
        </a:p>
      </dgm:t>
    </dgm:pt>
    <dgm:pt modelId="{97727497-BBCA-4530-99DE-898A5F9A24C3}" type="pres">
      <dgm:prSet presAssocID="{38590411-D5A7-4CF8-BFF9-B14EC0C7F5A6}" presName="Name30" presStyleCnt="0"/>
      <dgm:spPr/>
    </dgm:pt>
    <dgm:pt modelId="{4DA3F53A-2B2B-442F-BF1F-1983AA429255}" type="pres">
      <dgm:prSet presAssocID="{38590411-D5A7-4CF8-BFF9-B14EC0C7F5A6}" presName="level2Shape" presStyleLbl="node2" presStyleIdx="0" presStyleCnt="3" custScaleX="224304"/>
      <dgm:spPr/>
      <dgm:t>
        <a:bodyPr/>
        <a:lstStyle/>
        <a:p>
          <a:pPr rtl="1"/>
          <a:endParaRPr lang="fa-IR"/>
        </a:p>
      </dgm:t>
    </dgm:pt>
    <dgm:pt modelId="{4EAFA50E-865A-427D-B432-A78B17359B95}" type="pres">
      <dgm:prSet presAssocID="{38590411-D5A7-4CF8-BFF9-B14EC0C7F5A6}" presName="hierChild3" presStyleCnt="0"/>
      <dgm:spPr/>
    </dgm:pt>
    <dgm:pt modelId="{9D8F79C3-0700-4739-9E43-83E16805E692}" type="pres">
      <dgm:prSet presAssocID="{B37FCE69-EBF0-49E0-8EBC-9EDE863C00B5}" presName="Name25" presStyleLbl="parChTrans1D3" presStyleIdx="0" presStyleCnt="5"/>
      <dgm:spPr/>
      <dgm:t>
        <a:bodyPr/>
        <a:lstStyle/>
        <a:p>
          <a:pPr rtl="1"/>
          <a:endParaRPr lang="fa-IR"/>
        </a:p>
      </dgm:t>
    </dgm:pt>
    <dgm:pt modelId="{3491A5B3-DA4D-498C-9E89-E82B27584549}" type="pres">
      <dgm:prSet presAssocID="{B37FCE69-EBF0-49E0-8EBC-9EDE863C00B5}" presName="connTx" presStyleLbl="parChTrans1D3" presStyleIdx="0" presStyleCnt="5"/>
      <dgm:spPr/>
      <dgm:t>
        <a:bodyPr/>
        <a:lstStyle/>
        <a:p>
          <a:pPr rtl="1"/>
          <a:endParaRPr lang="fa-IR"/>
        </a:p>
      </dgm:t>
    </dgm:pt>
    <dgm:pt modelId="{A318AAB2-FDAE-4093-B94D-792B85533CAF}" type="pres">
      <dgm:prSet presAssocID="{507EB426-A7C8-45FA-80F7-9628A38490C6}" presName="Name30" presStyleCnt="0"/>
      <dgm:spPr/>
    </dgm:pt>
    <dgm:pt modelId="{08057A45-D0A8-4036-93D2-7C03F194624D}" type="pres">
      <dgm:prSet presAssocID="{507EB426-A7C8-45FA-80F7-9628A38490C6}" presName="level2Shape" presStyleLbl="node3" presStyleIdx="0" presStyleCnt="5" custScaleX="224304"/>
      <dgm:spPr/>
      <dgm:t>
        <a:bodyPr/>
        <a:lstStyle/>
        <a:p>
          <a:pPr rtl="1"/>
          <a:endParaRPr lang="fa-IR"/>
        </a:p>
      </dgm:t>
    </dgm:pt>
    <dgm:pt modelId="{8377A7F8-8E37-4657-94E7-5FCF73D428C2}" type="pres">
      <dgm:prSet presAssocID="{507EB426-A7C8-45FA-80F7-9628A38490C6}" presName="hierChild3" presStyleCnt="0"/>
      <dgm:spPr/>
    </dgm:pt>
    <dgm:pt modelId="{555AD237-73B1-4625-988F-043E02DA092A}" type="pres">
      <dgm:prSet presAssocID="{C9F17815-96C0-4563-9C62-F38027F19264}" presName="Name25" presStyleLbl="parChTrans1D3" presStyleIdx="1" presStyleCnt="5"/>
      <dgm:spPr/>
      <dgm:t>
        <a:bodyPr/>
        <a:lstStyle/>
        <a:p>
          <a:pPr rtl="1"/>
          <a:endParaRPr lang="fa-IR"/>
        </a:p>
      </dgm:t>
    </dgm:pt>
    <dgm:pt modelId="{F1972DAF-5E62-4E0E-AA18-7C6C51504E19}" type="pres">
      <dgm:prSet presAssocID="{C9F17815-96C0-4563-9C62-F38027F19264}" presName="connTx" presStyleLbl="parChTrans1D3" presStyleIdx="1" presStyleCnt="5"/>
      <dgm:spPr/>
      <dgm:t>
        <a:bodyPr/>
        <a:lstStyle/>
        <a:p>
          <a:pPr rtl="1"/>
          <a:endParaRPr lang="fa-IR"/>
        </a:p>
      </dgm:t>
    </dgm:pt>
    <dgm:pt modelId="{ED575C81-2C79-4036-916E-AC98CDF62923}" type="pres">
      <dgm:prSet presAssocID="{E247BF28-8950-4443-A83D-F10DD454EE50}" presName="Name30" presStyleCnt="0"/>
      <dgm:spPr/>
    </dgm:pt>
    <dgm:pt modelId="{F675690F-F856-4AFE-AC3C-FB9BCD84DFB1}" type="pres">
      <dgm:prSet presAssocID="{E247BF28-8950-4443-A83D-F10DD454EE50}" presName="level2Shape" presStyleLbl="node3" presStyleIdx="1" presStyleCnt="5" custScaleX="224304"/>
      <dgm:spPr/>
      <dgm:t>
        <a:bodyPr/>
        <a:lstStyle/>
        <a:p>
          <a:pPr rtl="1"/>
          <a:endParaRPr lang="fa-IR"/>
        </a:p>
      </dgm:t>
    </dgm:pt>
    <dgm:pt modelId="{3F6B2394-48FD-43BA-A2B3-6AEE317E2B60}" type="pres">
      <dgm:prSet presAssocID="{E247BF28-8950-4443-A83D-F10DD454EE50}" presName="hierChild3" presStyleCnt="0"/>
      <dgm:spPr/>
    </dgm:pt>
    <dgm:pt modelId="{5D851DD4-0D28-4D00-91BB-0BB1281BFF8E}" type="pres">
      <dgm:prSet presAssocID="{B54ED2E7-1934-4C43-B777-C9ABB105B7EF}" presName="Name25" presStyleLbl="parChTrans1D4" presStyleIdx="0" presStyleCnt="5"/>
      <dgm:spPr/>
      <dgm:t>
        <a:bodyPr/>
        <a:lstStyle/>
        <a:p>
          <a:pPr rtl="1"/>
          <a:endParaRPr lang="fa-IR"/>
        </a:p>
      </dgm:t>
    </dgm:pt>
    <dgm:pt modelId="{F58A3726-6012-4302-9E2C-82C476E3A183}" type="pres">
      <dgm:prSet presAssocID="{B54ED2E7-1934-4C43-B777-C9ABB105B7EF}" presName="connTx" presStyleLbl="parChTrans1D4" presStyleIdx="0" presStyleCnt="5"/>
      <dgm:spPr/>
      <dgm:t>
        <a:bodyPr/>
        <a:lstStyle/>
        <a:p>
          <a:pPr rtl="1"/>
          <a:endParaRPr lang="fa-IR"/>
        </a:p>
      </dgm:t>
    </dgm:pt>
    <dgm:pt modelId="{BDE80B3A-F43F-434F-9904-6D51FB04F219}" type="pres">
      <dgm:prSet presAssocID="{A1C2E157-3455-4C71-8345-A55908D5FFA3}" presName="Name30" presStyleCnt="0"/>
      <dgm:spPr/>
    </dgm:pt>
    <dgm:pt modelId="{E9C15813-9F0E-4DFF-94D2-597D5869F5B1}" type="pres">
      <dgm:prSet presAssocID="{A1C2E157-3455-4C71-8345-A55908D5FFA3}" presName="level2Shape" presStyleLbl="node4" presStyleIdx="0" presStyleCnt="5" custScaleX="224473"/>
      <dgm:spPr/>
      <dgm:t>
        <a:bodyPr/>
        <a:lstStyle/>
        <a:p>
          <a:pPr rtl="1"/>
          <a:endParaRPr lang="fa-IR"/>
        </a:p>
      </dgm:t>
    </dgm:pt>
    <dgm:pt modelId="{C836650A-F7F0-4A05-8786-AB004604BBC3}" type="pres">
      <dgm:prSet presAssocID="{A1C2E157-3455-4C71-8345-A55908D5FFA3}" presName="hierChild3" presStyleCnt="0"/>
      <dgm:spPr/>
    </dgm:pt>
    <dgm:pt modelId="{4B882F78-F192-4E64-87CF-1E7664103B92}" type="pres">
      <dgm:prSet presAssocID="{28751708-0B08-47BA-9D70-BE3B46C37281}" presName="Name25" presStyleLbl="parChTrans1D3" presStyleIdx="2" presStyleCnt="5"/>
      <dgm:spPr/>
      <dgm:t>
        <a:bodyPr/>
        <a:lstStyle/>
        <a:p>
          <a:pPr rtl="1"/>
          <a:endParaRPr lang="fa-IR"/>
        </a:p>
      </dgm:t>
    </dgm:pt>
    <dgm:pt modelId="{0C2FDC0F-3D46-466E-9F73-4917A4CB7A3C}" type="pres">
      <dgm:prSet presAssocID="{28751708-0B08-47BA-9D70-BE3B46C37281}" presName="connTx" presStyleLbl="parChTrans1D3" presStyleIdx="2" presStyleCnt="5"/>
      <dgm:spPr/>
      <dgm:t>
        <a:bodyPr/>
        <a:lstStyle/>
        <a:p>
          <a:pPr rtl="1"/>
          <a:endParaRPr lang="fa-IR"/>
        </a:p>
      </dgm:t>
    </dgm:pt>
    <dgm:pt modelId="{684D5EB6-71D1-4284-BC9C-F5B9967D7C39}" type="pres">
      <dgm:prSet presAssocID="{EA9FEECA-07E7-466D-8E99-4A5E5762A8C9}" presName="Name30" presStyleCnt="0"/>
      <dgm:spPr/>
    </dgm:pt>
    <dgm:pt modelId="{55AA974E-6C21-409F-9703-8E9D752C99F9}" type="pres">
      <dgm:prSet presAssocID="{EA9FEECA-07E7-466D-8E99-4A5E5762A8C9}" presName="level2Shape" presStyleLbl="node3" presStyleIdx="2" presStyleCnt="5" custScaleX="224473" custLinFactNeighborX="1010" custLinFactNeighborY="-94959"/>
      <dgm:spPr/>
      <dgm:t>
        <a:bodyPr/>
        <a:lstStyle/>
        <a:p>
          <a:pPr rtl="1"/>
          <a:endParaRPr lang="fa-IR"/>
        </a:p>
      </dgm:t>
    </dgm:pt>
    <dgm:pt modelId="{892DE583-9F27-4EB8-B7BB-551AC3E5ADE0}" type="pres">
      <dgm:prSet presAssocID="{EA9FEECA-07E7-466D-8E99-4A5E5762A8C9}" presName="hierChild3" presStyleCnt="0"/>
      <dgm:spPr/>
    </dgm:pt>
    <dgm:pt modelId="{FD6A331A-0194-414E-A82F-C86B4A052260}" type="pres">
      <dgm:prSet presAssocID="{CF11A282-9DD6-4785-92AF-05BCCE496229}" presName="Name25" presStyleLbl="parChTrans1D4" presStyleIdx="1" presStyleCnt="5"/>
      <dgm:spPr/>
      <dgm:t>
        <a:bodyPr/>
        <a:lstStyle/>
        <a:p>
          <a:pPr rtl="1"/>
          <a:endParaRPr lang="fa-IR"/>
        </a:p>
      </dgm:t>
    </dgm:pt>
    <dgm:pt modelId="{3DEEDFFF-9B48-41D2-8EEA-7C881E29FB3A}" type="pres">
      <dgm:prSet presAssocID="{CF11A282-9DD6-4785-92AF-05BCCE496229}" presName="connTx" presStyleLbl="parChTrans1D4" presStyleIdx="1" presStyleCnt="5"/>
      <dgm:spPr/>
      <dgm:t>
        <a:bodyPr/>
        <a:lstStyle/>
        <a:p>
          <a:pPr rtl="1"/>
          <a:endParaRPr lang="fa-IR"/>
        </a:p>
      </dgm:t>
    </dgm:pt>
    <dgm:pt modelId="{8F291069-2883-4136-9B24-804087AFF100}" type="pres">
      <dgm:prSet presAssocID="{34F6EA8E-DC8C-4B9F-84E1-8728251BA8CE}" presName="Name30" presStyleCnt="0"/>
      <dgm:spPr/>
    </dgm:pt>
    <dgm:pt modelId="{521E81E7-06D1-4F62-96EF-A63FEFD0F9EA}" type="pres">
      <dgm:prSet presAssocID="{34F6EA8E-DC8C-4B9F-84E1-8728251BA8CE}" presName="level2Shape" presStyleLbl="node4" presStyleIdx="1" presStyleCnt="5" custScaleX="224473"/>
      <dgm:spPr/>
      <dgm:t>
        <a:bodyPr/>
        <a:lstStyle/>
        <a:p>
          <a:pPr rtl="1"/>
          <a:endParaRPr lang="fa-IR"/>
        </a:p>
      </dgm:t>
    </dgm:pt>
    <dgm:pt modelId="{245C8F8B-E0C5-43C9-8F60-1B77A00A4810}" type="pres">
      <dgm:prSet presAssocID="{34F6EA8E-DC8C-4B9F-84E1-8728251BA8CE}" presName="hierChild3" presStyleCnt="0"/>
      <dgm:spPr/>
    </dgm:pt>
    <dgm:pt modelId="{E2C82281-D9BB-4620-8C4B-BB2BABE3C0B3}" type="pres">
      <dgm:prSet presAssocID="{1BCFFD74-A103-4524-AE53-CFCC671D24F0}" presName="Name25" presStyleLbl="parChTrans1D4" presStyleIdx="2" presStyleCnt="5"/>
      <dgm:spPr/>
      <dgm:t>
        <a:bodyPr/>
        <a:lstStyle/>
        <a:p>
          <a:pPr rtl="1"/>
          <a:endParaRPr lang="fa-IR"/>
        </a:p>
      </dgm:t>
    </dgm:pt>
    <dgm:pt modelId="{2D441D91-65E8-43CE-B512-08B446210A18}" type="pres">
      <dgm:prSet presAssocID="{1BCFFD74-A103-4524-AE53-CFCC671D24F0}" presName="connTx" presStyleLbl="parChTrans1D4" presStyleIdx="2" presStyleCnt="5"/>
      <dgm:spPr/>
      <dgm:t>
        <a:bodyPr/>
        <a:lstStyle/>
        <a:p>
          <a:pPr rtl="1"/>
          <a:endParaRPr lang="fa-IR"/>
        </a:p>
      </dgm:t>
    </dgm:pt>
    <dgm:pt modelId="{83E3B5DB-D4A6-4053-9421-5C01D34B20D3}" type="pres">
      <dgm:prSet presAssocID="{D2227884-6898-4752-ACFF-0D8448F81FCC}" presName="Name30" presStyleCnt="0"/>
      <dgm:spPr/>
    </dgm:pt>
    <dgm:pt modelId="{730E6D2C-27A3-47F5-957D-C33662437095}" type="pres">
      <dgm:prSet presAssocID="{D2227884-6898-4752-ACFF-0D8448F81FCC}" presName="level2Shape" presStyleLbl="node4" presStyleIdx="2" presStyleCnt="5" custScaleX="224473"/>
      <dgm:spPr/>
      <dgm:t>
        <a:bodyPr/>
        <a:lstStyle/>
        <a:p>
          <a:pPr rtl="1"/>
          <a:endParaRPr lang="fa-IR"/>
        </a:p>
      </dgm:t>
    </dgm:pt>
    <dgm:pt modelId="{2639B731-7CB3-4692-9CF2-86006A9836F5}" type="pres">
      <dgm:prSet presAssocID="{D2227884-6898-4752-ACFF-0D8448F81FCC}" presName="hierChild3" presStyleCnt="0"/>
      <dgm:spPr/>
    </dgm:pt>
    <dgm:pt modelId="{61F9ED6A-3000-4B45-A193-DAE99194FA56}" type="pres">
      <dgm:prSet presAssocID="{C99F957F-1587-434E-BB0B-8308790020AD}" presName="Name25" presStyleLbl="parChTrans1D4" presStyleIdx="3" presStyleCnt="5"/>
      <dgm:spPr/>
      <dgm:t>
        <a:bodyPr/>
        <a:lstStyle/>
        <a:p>
          <a:pPr rtl="1"/>
          <a:endParaRPr lang="fa-IR"/>
        </a:p>
      </dgm:t>
    </dgm:pt>
    <dgm:pt modelId="{72793B38-3283-4C41-AF42-3918DB394B02}" type="pres">
      <dgm:prSet presAssocID="{C99F957F-1587-434E-BB0B-8308790020AD}" presName="connTx" presStyleLbl="parChTrans1D4" presStyleIdx="3" presStyleCnt="5"/>
      <dgm:spPr/>
      <dgm:t>
        <a:bodyPr/>
        <a:lstStyle/>
        <a:p>
          <a:pPr rtl="1"/>
          <a:endParaRPr lang="fa-IR"/>
        </a:p>
      </dgm:t>
    </dgm:pt>
    <dgm:pt modelId="{CDECC8F2-75BA-409F-BF2D-0157C3E58DA9}" type="pres">
      <dgm:prSet presAssocID="{FEDD58AD-C359-4BF2-922B-40F70221FE63}" presName="Name30" presStyleCnt="0"/>
      <dgm:spPr/>
    </dgm:pt>
    <dgm:pt modelId="{C26CE9E3-2A11-4B5D-9FA1-331EC1D65A2E}" type="pres">
      <dgm:prSet presAssocID="{FEDD58AD-C359-4BF2-922B-40F70221FE63}" presName="level2Shape" presStyleLbl="node4" presStyleIdx="3" presStyleCnt="5" custScaleX="224473"/>
      <dgm:spPr/>
      <dgm:t>
        <a:bodyPr/>
        <a:lstStyle/>
        <a:p>
          <a:pPr rtl="1"/>
          <a:endParaRPr lang="fa-IR"/>
        </a:p>
      </dgm:t>
    </dgm:pt>
    <dgm:pt modelId="{7FA633BF-70A8-4027-A220-93EBB9A1552D}" type="pres">
      <dgm:prSet presAssocID="{FEDD58AD-C359-4BF2-922B-40F70221FE63}" presName="hierChild3" presStyleCnt="0"/>
      <dgm:spPr/>
    </dgm:pt>
    <dgm:pt modelId="{A9E5B0B9-E699-4E25-963B-6927DEA405A5}" type="pres">
      <dgm:prSet presAssocID="{CA44871F-0BE9-4BDB-9236-D98521EF0898}" presName="Name25" presStyleLbl="parChTrans1D4" presStyleIdx="4" presStyleCnt="5"/>
      <dgm:spPr/>
      <dgm:t>
        <a:bodyPr/>
        <a:lstStyle/>
        <a:p>
          <a:pPr rtl="1"/>
          <a:endParaRPr lang="fa-IR"/>
        </a:p>
      </dgm:t>
    </dgm:pt>
    <dgm:pt modelId="{095A509D-ADAD-41D2-BDF3-D7F30DB86F06}" type="pres">
      <dgm:prSet presAssocID="{CA44871F-0BE9-4BDB-9236-D98521EF0898}" presName="connTx" presStyleLbl="parChTrans1D4" presStyleIdx="4" presStyleCnt="5"/>
      <dgm:spPr/>
      <dgm:t>
        <a:bodyPr/>
        <a:lstStyle/>
        <a:p>
          <a:pPr rtl="1"/>
          <a:endParaRPr lang="fa-IR"/>
        </a:p>
      </dgm:t>
    </dgm:pt>
    <dgm:pt modelId="{26350E20-294D-43C7-A59F-D8B905C3682C}" type="pres">
      <dgm:prSet presAssocID="{36A6D4D2-4FAE-49FC-AC58-702396D7B2C9}" presName="Name30" presStyleCnt="0"/>
      <dgm:spPr/>
    </dgm:pt>
    <dgm:pt modelId="{1D22F16D-612B-4E75-A982-563280112F27}" type="pres">
      <dgm:prSet presAssocID="{36A6D4D2-4FAE-49FC-AC58-702396D7B2C9}" presName="level2Shape" presStyleLbl="node4" presStyleIdx="4" presStyleCnt="5" custScaleX="224473"/>
      <dgm:spPr/>
      <dgm:t>
        <a:bodyPr/>
        <a:lstStyle/>
        <a:p>
          <a:pPr rtl="1"/>
          <a:endParaRPr lang="fa-IR"/>
        </a:p>
      </dgm:t>
    </dgm:pt>
    <dgm:pt modelId="{EA58562F-0A54-4BCF-8A09-09910D239CDE}" type="pres">
      <dgm:prSet presAssocID="{36A6D4D2-4FAE-49FC-AC58-702396D7B2C9}" presName="hierChild3" presStyleCnt="0"/>
      <dgm:spPr/>
    </dgm:pt>
    <dgm:pt modelId="{0F108015-8F4C-4BEC-912D-CD0757919F89}" type="pres">
      <dgm:prSet presAssocID="{B1A1FDB5-F619-4C95-BAE7-4B8C7998C39B}" presName="Name25" presStyleLbl="parChTrans1D2" presStyleIdx="1" presStyleCnt="3"/>
      <dgm:spPr/>
      <dgm:t>
        <a:bodyPr/>
        <a:lstStyle/>
        <a:p>
          <a:pPr rtl="1"/>
          <a:endParaRPr lang="fa-IR"/>
        </a:p>
      </dgm:t>
    </dgm:pt>
    <dgm:pt modelId="{0763C334-A2B8-446C-9FB1-165723AD5D75}" type="pres">
      <dgm:prSet presAssocID="{B1A1FDB5-F619-4C95-BAE7-4B8C7998C39B}" presName="connTx" presStyleLbl="parChTrans1D2" presStyleIdx="1" presStyleCnt="3"/>
      <dgm:spPr/>
      <dgm:t>
        <a:bodyPr/>
        <a:lstStyle/>
        <a:p>
          <a:pPr rtl="1"/>
          <a:endParaRPr lang="fa-IR"/>
        </a:p>
      </dgm:t>
    </dgm:pt>
    <dgm:pt modelId="{E0A444A9-61BF-40B1-98AD-49BBED018663}" type="pres">
      <dgm:prSet presAssocID="{22CC3496-D96D-4F8C-9CF4-F7A2E68CFFA4}" presName="Name30" presStyleCnt="0"/>
      <dgm:spPr/>
    </dgm:pt>
    <dgm:pt modelId="{54AAB589-4212-456E-ACA7-0A7BCEBFA8D9}" type="pres">
      <dgm:prSet presAssocID="{22CC3496-D96D-4F8C-9CF4-F7A2E68CFFA4}" presName="level2Shape" presStyleLbl="node2" presStyleIdx="1" presStyleCnt="3" custScaleX="224304" custScaleY="100066"/>
      <dgm:spPr/>
      <dgm:t>
        <a:bodyPr/>
        <a:lstStyle/>
        <a:p>
          <a:pPr rtl="1"/>
          <a:endParaRPr lang="fa-IR"/>
        </a:p>
      </dgm:t>
    </dgm:pt>
    <dgm:pt modelId="{4638D80B-3096-4DE1-B37F-502BBAC2CEA3}" type="pres">
      <dgm:prSet presAssocID="{22CC3496-D96D-4F8C-9CF4-F7A2E68CFFA4}" presName="hierChild3" presStyleCnt="0"/>
      <dgm:spPr/>
    </dgm:pt>
    <dgm:pt modelId="{C1F478FB-1244-45DE-B127-38E6AD00D8F9}" type="pres">
      <dgm:prSet presAssocID="{0A348950-7E23-4109-AC29-0F84A5F12AAB}" presName="Name25" presStyleLbl="parChTrans1D3" presStyleIdx="3" presStyleCnt="5"/>
      <dgm:spPr/>
      <dgm:t>
        <a:bodyPr/>
        <a:lstStyle/>
        <a:p>
          <a:pPr rtl="1"/>
          <a:endParaRPr lang="fa-IR"/>
        </a:p>
      </dgm:t>
    </dgm:pt>
    <dgm:pt modelId="{17A1AC75-C079-4CA7-81E9-5C7ABA34616F}" type="pres">
      <dgm:prSet presAssocID="{0A348950-7E23-4109-AC29-0F84A5F12AAB}" presName="connTx" presStyleLbl="parChTrans1D3" presStyleIdx="3" presStyleCnt="5"/>
      <dgm:spPr/>
      <dgm:t>
        <a:bodyPr/>
        <a:lstStyle/>
        <a:p>
          <a:pPr rtl="1"/>
          <a:endParaRPr lang="fa-IR"/>
        </a:p>
      </dgm:t>
    </dgm:pt>
    <dgm:pt modelId="{A182AD9B-4C33-4EA6-9920-7C6D617AE310}" type="pres">
      <dgm:prSet presAssocID="{35497ADE-4360-4F4E-9347-0893BAB97F9D}" presName="Name30" presStyleCnt="0"/>
      <dgm:spPr/>
    </dgm:pt>
    <dgm:pt modelId="{2A0996BF-DBF2-40F3-BF16-C71DF832B6FB}" type="pres">
      <dgm:prSet presAssocID="{35497ADE-4360-4F4E-9347-0893BAB97F9D}" presName="level2Shape" presStyleLbl="node3" presStyleIdx="3" presStyleCnt="5" custScaleX="224304"/>
      <dgm:spPr/>
      <dgm:t>
        <a:bodyPr/>
        <a:lstStyle/>
        <a:p>
          <a:pPr rtl="1"/>
          <a:endParaRPr lang="fa-IR"/>
        </a:p>
      </dgm:t>
    </dgm:pt>
    <dgm:pt modelId="{B7F60261-437A-4157-B1B4-99F0648A1A38}" type="pres">
      <dgm:prSet presAssocID="{35497ADE-4360-4F4E-9347-0893BAB97F9D}" presName="hierChild3" presStyleCnt="0"/>
      <dgm:spPr/>
    </dgm:pt>
    <dgm:pt modelId="{D879CC0A-A734-4BEB-920B-54EE0DD40159}" type="pres">
      <dgm:prSet presAssocID="{A1750FD0-A4F1-4F98-A511-F2F30ECB795E}" presName="Name25" presStyleLbl="parChTrans1D3" presStyleIdx="4" presStyleCnt="5"/>
      <dgm:spPr/>
      <dgm:t>
        <a:bodyPr/>
        <a:lstStyle/>
        <a:p>
          <a:pPr rtl="1"/>
          <a:endParaRPr lang="fa-IR"/>
        </a:p>
      </dgm:t>
    </dgm:pt>
    <dgm:pt modelId="{9BAA5D0A-4078-42B8-945B-0F25011DC5F4}" type="pres">
      <dgm:prSet presAssocID="{A1750FD0-A4F1-4F98-A511-F2F30ECB795E}" presName="connTx" presStyleLbl="parChTrans1D3" presStyleIdx="4" presStyleCnt="5"/>
      <dgm:spPr/>
      <dgm:t>
        <a:bodyPr/>
        <a:lstStyle/>
        <a:p>
          <a:pPr rtl="1"/>
          <a:endParaRPr lang="fa-IR"/>
        </a:p>
      </dgm:t>
    </dgm:pt>
    <dgm:pt modelId="{CF454B19-CDAB-4D2B-8164-1068ABEE8BD4}" type="pres">
      <dgm:prSet presAssocID="{C4A8015A-41B4-449E-9E65-1A7C00C74863}" presName="Name30" presStyleCnt="0"/>
      <dgm:spPr/>
    </dgm:pt>
    <dgm:pt modelId="{C8EB53C6-1C8B-4B14-AA2C-5B635B3618C2}" type="pres">
      <dgm:prSet presAssocID="{C4A8015A-41B4-449E-9E65-1A7C00C74863}" presName="level2Shape" presStyleLbl="node3" presStyleIdx="4" presStyleCnt="5" custScaleX="224304"/>
      <dgm:spPr/>
      <dgm:t>
        <a:bodyPr/>
        <a:lstStyle/>
        <a:p>
          <a:pPr rtl="1"/>
          <a:endParaRPr lang="fa-IR"/>
        </a:p>
      </dgm:t>
    </dgm:pt>
    <dgm:pt modelId="{9E79A3EB-9A5C-41C3-AE4C-0463AD8A70D8}" type="pres">
      <dgm:prSet presAssocID="{C4A8015A-41B4-449E-9E65-1A7C00C74863}" presName="hierChild3" presStyleCnt="0"/>
      <dgm:spPr/>
    </dgm:pt>
    <dgm:pt modelId="{B48D97AE-9312-4775-A060-067C81F4C775}" type="pres">
      <dgm:prSet presAssocID="{F057156E-2E71-46FF-AB57-09840875CD82}" presName="Name25" presStyleLbl="parChTrans1D2" presStyleIdx="2" presStyleCnt="3"/>
      <dgm:spPr/>
      <dgm:t>
        <a:bodyPr/>
        <a:lstStyle/>
        <a:p>
          <a:pPr rtl="1"/>
          <a:endParaRPr lang="fa-IR"/>
        </a:p>
      </dgm:t>
    </dgm:pt>
    <dgm:pt modelId="{F012C37F-60F5-44AF-8314-AC390C064AD3}" type="pres">
      <dgm:prSet presAssocID="{F057156E-2E71-46FF-AB57-09840875CD82}" presName="connTx" presStyleLbl="parChTrans1D2" presStyleIdx="2" presStyleCnt="3"/>
      <dgm:spPr/>
      <dgm:t>
        <a:bodyPr/>
        <a:lstStyle/>
        <a:p>
          <a:pPr rtl="1"/>
          <a:endParaRPr lang="fa-IR"/>
        </a:p>
      </dgm:t>
    </dgm:pt>
    <dgm:pt modelId="{BD729B61-45BA-42D0-95AF-F8B1F621409F}" type="pres">
      <dgm:prSet presAssocID="{4E96E9AB-A5D1-4096-B97B-BF28CCDD5A2E}" presName="Name30" presStyleCnt="0"/>
      <dgm:spPr/>
    </dgm:pt>
    <dgm:pt modelId="{5EA47112-3A55-4196-BB25-4F79F13D2BE2}" type="pres">
      <dgm:prSet presAssocID="{4E96E9AB-A5D1-4096-B97B-BF28CCDD5A2E}" presName="level2Shape" presStyleLbl="node2" presStyleIdx="2" presStyleCnt="3" custScaleX="224473"/>
      <dgm:spPr/>
      <dgm:t>
        <a:bodyPr/>
        <a:lstStyle/>
        <a:p>
          <a:pPr rtl="1"/>
          <a:endParaRPr lang="fa-IR"/>
        </a:p>
      </dgm:t>
    </dgm:pt>
    <dgm:pt modelId="{63F8742C-9A66-41DA-9F68-A28A66680DD1}" type="pres">
      <dgm:prSet presAssocID="{4E96E9AB-A5D1-4096-B97B-BF28CCDD5A2E}" presName="hierChild3" presStyleCnt="0"/>
      <dgm:spPr/>
    </dgm:pt>
    <dgm:pt modelId="{A490B8FA-3736-414E-A8D1-FC2E3C1E2D10}" type="pres">
      <dgm:prSet presAssocID="{4EE14215-5B12-430B-BC32-2B8207AD083E}" presName="bgShapesFlow" presStyleCnt="0"/>
      <dgm:spPr/>
    </dgm:pt>
    <dgm:pt modelId="{0C204597-6089-492A-9000-B567CABF6235}" type="pres">
      <dgm:prSet presAssocID="{8285EAFD-661A-42C1-A52F-0F6DA96E9D16}" presName="rectComp" presStyleCnt="0"/>
      <dgm:spPr/>
    </dgm:pt>
    <dgm:pt modelId="{BB698023-4023-48C6-80B1-8B0474953EFE}" type="pres">
      <dgm:prSet presAssocID="{8285EAFD-661A-42C1-A52F-0F6DA96E9D16}" presName="bgRect" presStyleLbl="bgShp" presStyleIdx="0" presStyleCnt="4" custScaleX="205611" custScaleY="63510" custLinFactNeighborX="32"/>
      <dgm:spPr/>
      <dgm:t>
        <a:bodyPr/>
        <a:lstStyle/>
        <a:p>
          <a:pPr rtl="1"/>
          <a:endParaRPr lang="fa-IR"/>
        </a:p>
      </dgm:t>
    </dgm:pt>
    <dgm:pt modelId="{69F16E6E-670C-43DF-86AA-39017691FD9C}" type="pres">
      <dgm:prSet presAssocID="{8285EAFD-661A-42C1-A52F-0F6DA96E9D16}" presName="bgRectTx" presStyleLbl="bgShp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C4C5F21D-441F-47FF-92AD-4C14A24E769C}" type="pres">
      <dgm:prSet presAssocID="{8285EAFD-661A-42C1-A52F-0F6DA96E9D16}" presName="spComp" presStyleCnt="0"/>
      <dgm:spPr/>
    </dgm:pt>
    <dgm:pt modelId="{51F3F6DA-EA82-4BA7-BED0-D568159ADBE6}" type="pres">
      <dgm:prSet presAssocID="{8285EAFD-661A-42C1-A52F-0F6DA96E9D16}" presName="hSp" presStyleCnt="0"/>
      <dgm:spPr/>
    </dgm:pt>
    <dgm:pt modelId="{FB23C02D-0BDC-4373-8CAC-03B9FB454A07}" type="pres">
      <dgm:prSet presAssocID="{605A40A4-410A-4685-A001-F7FA12E129B7}" presName="rectComp" presStyleCnt="0"/>
      <dgm:spPr/>
    </dgm:pt>
    <dgm:pt modelId="{19442CE1-D0C0-4DC2-AEF0-2C96127EF2DF}" type="pres">
      <dgm:prSet presAssocID="{605A40A4-410A-4685-A001-F7FA12E129B7}" presName="bgRect" presStyleLbl="bgShp" presStyleIdx="1" presStyleCnt="4" custScaleX="205611" custScaleY="63510" custLinFactNeighborX="777"/>
      <dgm:spPr/>
      <dgm:t>
        <a:bodyPr/>
        <a:lstStyle/>
        <a:p>
          <a:pPr rtl="1"/>
          <a:endParaRPr lang="fa-IR"/>
        </a:p>
      </dgm:t>
    </dgm:pt>
    <dgm:pt modelId="{F05FD316-5924-447D-93B5-F581223762E4}" type="pres">
      <dgm:prSet presAssocID="{605A40A4-410A-4685-A001-F7FA12E129B7}" presName="bgRectTx" presStyleLbl="bgShp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B201B060-2D14-4D92-9527-F8C0F3D38650}" type="pres">
      <dgm:prSet presAssocID="{605A40A4-410A-4685-A001-F7FA12E129B7}" presName="spComp" presStyleCnt="0"/>
      <dgm:spPr/>
    </dgm:pt>
    <dgm:pt modelId="{C38F8D07-B83D-40FC-B812-B3903CFB628B}" type="pres">
      <dgm:prSet presAssocID="{605A40A4-410A-4685-A001-F7FA12E129B7}" presName="hSp" presStyleCnt="0"/>
      <dgm:spPr/>
    </dgm:pt>
    <dgm:pt modelId="{91AC0959-60E7-460F-9DF7-225C244522E0}" type="pres">
      <dgm:prSet presAssocID="{63B5CB8D-3AED-4B2B-A38B-57FC370DB466}" presName="rectComp" presStyleCnt="0"/>
      <dgm:spPr/>
    </dgm:pt>
    <dgm:pt modelId="{A2C86019-4ABE-45D2-B6E2-EA1610BF2A2F}" type="pres">
      <dgm:prSet presAssocID="{63B5CB8D-3AED-4B2B-A38B-57FC370DB466}" presName="bgRect" presStyleLbl="bgShp" presStyleIdx="2" presStyleCnt="4" custScaleX="205611" custScaleY="63510" custLinFactNeighborX="-4417"/>
      <dgm:spPr/>
      <dgm:t>
        <a:bodyPr/>
        <a:lstStyle/>
        <a:p>
          <a:pPr rtl="1"/>
          <a:endParaRPr lang="fa-IR"/>
        </a:p>
      </dgm:t>
    </dgm:pt>
    <dgm:pt modelId="{46107696-0D1E-4632-BB4F-3A799B499D79}" type="pres">
      <dgm:prSet presAssocID="{63B5CB8D-3AED-4B2B-A38B-57FC370DB466}" presName="bgRectTx" presStyleLbl="bgShp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7DBEC579-6B87-4FA9-AA0E-4929A6D7B5B4}" type="pres">
      <dgm:prSet presAssocID="{63B5CB8D-3AED-4B2B-A38B-57FC370DB466}" presName="spComp" presStyleCnt="0"/>
      <dgm:spPr/>
    </dgm:pt>
    <dgm:pt modelId="{3A9A8E73-E355-4668-8574-146049452172}" type="pres">
      <dgm:prSet presAssocID="{63B5CB8D-3AED-4B2B-A38B-57FC370DB466}" presName="hSp" presStyleCnt="0"/>
      <dgm:spPr/>
    </dgm:pt>
    <dgm:pt modelId="{1899248C-DD0E-451E-A78E-FE89C020B802}" type="pres">
      <dgm:prSet presAssocID="{3ED45151-077C-4934-9122-2AE33D53A506}" presName="rectComp" presStyleCnt="0"/>
      <dgm:spPr/>
    </dgm:pt>
    <dgm:pt modelId="{5FE6F954-2617-4362-9ED0-82E7C3CD2CE3}" type="pres">
      <dgm:prSet presAssocID="{3ED45151-077C-4934-9122-2AE33D53A506}" presName="bgRect" presStyleLbl="bgShp" presStyleIdx="3" presStyleCnt="4" custScaleX="205611" custScaleY="63510" custLinFactNeighborX="-6625"/>
      <dgm:spPr/>
      <dgm:t>
        <a:bodyPr/>
        <a:lstStyle/>
        <a:p>
          <a:pPr rtl="1"/>
          <a:endParaRPr lang="fa-IR"/>
        </a:p>
      </dgm:t>
    </dgm:pt>
    <dgm:pt modelId="{38774598-02FB-44F0-8861-D8CFF8F433B6}" type="pres">
      <dgm:prSet presAssocID="{3ED45151-077C-4934-9122-2AE33D53A506}" presName="bgRectTx" presStyleLbl="bgShp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A5F12034-4F68-48FE-82BC-CA798C9E00BB}" type="presOf" srcId="{22CC3496-D96D-4F8C-9CF4-F7A2E68CFFA4}" destId="{54AAB589-4212-456E-ACA7-0A7BCEBFA8D9}" srcOrd="0" destOrd="0" presId="urn:microsoft.com/office/officeart/2005/8/layout/hierarchy5"/>
    <dgm:cxn modelId="{BD9448B6-19B9-4DC1-92F9-49F2B6A1247B}" type="presOf" srcId="{B37FCE69-EBF0-49E0-8EBC-9EDE863C00B5}" destId="{3491A5B3-DA4D-498C-9E89-E82B27584549}" srcOrd="1" destOrd="0" presId="urn:microsoft.com/office/officeart/2005/8/layout/hierarchy5"/>
    <dgm:cxn modelId="{8ACB4109-ACB2-44DE-8A0D-211BBB19B45B}" srcId="{22CC3496-D96D-4F8C-9CF4-F7A2E68CFFA4}" destId="{C4A8015A-41B4-449E-9E65-1A7C00C74863}" srcOrd="1" destOrd="0" parTransId="{A1750FD0-A4F1-4F98-A511-F2F30ECB795E}" sibTransId="{95A8A154-B029-4E10-97BD-CABCB21FB7B3}"/>
    <dgm:cxn modelId="{1035A470-0B2A-4DF5-A852-87A15B55E9E9}" type="presOf" srcId="{8285EAFD-661A-42C1-A52F-0F6DA96E9D16}" destId="{69F16E6E-670C-43DF-86AA-39017691FD9C}" srcOrd="1" destOrd="0" presId="urn:microsoft.com/office/officeart/2005/8/layout/hierarchy5"/>
    <dgm:cxn modelId="{75A3F415-A264-4301-B104-423896DDE5CC}" type="presOf" srcId="{C99F957F-1587-434E-BB0B-8308790020AD}" destId="{61F9ED6A-3000-4B45-A193-DAE99194FA56}" srcOrd="0" destOrd="0" presId="urn:microsoft.com/office/officeart/2005/8/layout/hierarchy5"/>
    <dgm:cxn modelId="{810B1AB4-6EAE-4218-8C8E-65E2CAFEFAC6}" srcId="{22CC3496-D96D-4F8C-9CF4-F7A2E68CFFA4}" destId="{35497ADE-4360-4F4E-9347-0893BAB97F9D}" srcOrd="0" destOrd="0" parTransId="{0A348950-7E23-4109-AC29-0F84A5F12AAB}" sibTransId="{9253B8A9-72EB-44E7-B097-50B65CEA76FA}"/>
    <dgm:cxn modelId="{1DEC8C65-0A8A-402C-9195-12284AED135F}" type="presOf" srcId="{C9F17815-96C0-4563-9C62-F38027F19264}" destId="{F1972DAF-5E62-4E0E-AA18-7C6C51504E19}" srcOrd="1" destOrd="0" presId="urn:microsoft.com/office/officeart/2005/8/layout/hierarchy5"/>
    <dgm:cxn modelId="{BFD43936-3302-4878-99F8-2588FDFC7B52}" type="presOf" srcId="{E247BF28-8950-4443-A83D-F10DD454EE50}" destId="{F675690F-F856-4AFE-AC3C-FB9BCD84DFB1}" srcOrd="0" destOrd="0" presId="urn:microsoft.com/office/officeart/2005/8/layout/hierarchy5"/>
    <dgm:cxn modelId="{9D56DC8E-2FA0-49EA-8995-1C6CABC69687}" srcId="{38590411-D5A7-4CF8-BFF9-B14EC0C7F5A6}" destId="{507EB426-A7C8-45FA-80F7-9628A38490C6}" srcOrd="0" destOrd="0" parTransId="{B37FCE69-EBF0-49E0-8EBC-9EDE863C00B5}" sibTransId="{64B75572-12BC-4EEE-9577-2A81E3B92D26}"/>
    <dgm:cxn modelId="{D6D3CCC6-8CE3-4ED7-91AB-0D761396A0F0}" srcId="{4EE14215-5B12-430B-BC32-2B8207AD083E}" destId="{63B5CB8D-3AED-4B2B-A38B-57FC370DB466}" srcOrd="3" destOrd="0" parTransId="{E9C34BA2-0ABF-4EE6-8FDE-CFE4DFB1519C}" sibTransId="{97C6C78E-B22F-4BBB-86EB-73CA0C818B13}"/>
    <dgm:cxn modelId="{66EF78A4-CCA3-4AD8-B1DB-65E39DA397FD}" type="presOf" srcId="{35497ADE-4360-4F4E-9347-0893BAB97F9D}" destId="{2A0996BF-DBF2-40F3-BF16-C71DF832B6FB}" srcOrd="0" destOrd="0" presId="urn:microsoft.com/office/officeart/2005/8/layout/hierarchy5"/>
    <dgm:cxn modelId="{2FC35F9F-BB51-496E-BD53-65A84C6BC77F}" type="presOf" srcId="{63B5CB8D-3AED-4B2B-A38B-57FC370DB466}" destId="{A2C86019-4ABE-45D2-B6E2-EA1610BF2A2F}" srcOrd="0" destOrd="0" presId="urn:microsoft.com/office/officeart/2005/8/layout/hierarchy5"/>
    <dgm:cxn modelId="{71A33A58-46F8-40B9-A46F-07B4916B42DE}" type="presOf" srcId="{CF11A282-9DD6-4785-92AF-05BCCE496229}" destId="{3DEEDFFF-9B48-41D2-8EEA-7C881E29FB3A}" srcOrd="1" destOrd="0" presId="urn:microsoft.com/office/officeart/2005/8/layout/hierarchy5"/>
    <dgm:cxn modelId="{3BC025FA-A864-4509-A840-0F428BDEF5BB}" srcId="{EA9FEECA-07E7-466D-8E99-4A5E5762A8C9}" destId="{36A6D4D2-4FAE-49FC-AC58-702396D7B2C9}" srcOrd="3" destOrd="0" parTransId="{CA44871F-0BE9-4BDB-9236-D98521EF0898}" sibTransId="{43565FCA-CFAA-4C34-B377-C9B2B307A0FC}"/>
    <dgm:cxn modelId="{E12BBF95-F143-4202-ACE5-4AD2AA10B04D}" srcId="{EA9FEECA-07E7-466D-8E99-4A5E5762A8C9}" destId="{34F6EA8E-DC8C-4B9F-84E1-8728251BA8CE}" srcOrd="0" destOrd="0" parTransId="{CF11A282-9DD6-4785-92AF-05BCCE496229}" sibTransId="{F24D2E3B-D1B7-4B31-9ABB-A7AEF29F4FCF}"/>
    <dgm:cxn modelId="{87DF0173-C909-4D62-8BB4-C01888EEC496}" type="presOf" srcId="{D2227884-6898-4752-ACFF-0D8448F81FCC}" destId="{730E6D2C-27A3-47F5-957D-C33662437095}" srcOrd="0" destOrd="0" presId="urn:microsoft.com/office/officeart/2005/8/layout/hierarchy5"/>
    <dgm:cxn modelId="{1825E0AE-CA14-43E1-B90E-FDE7F88DCEA5}" type="presOf" srcId="{C99F957F-1587-434E-BB0B-8308790020AD}" destId="{72793B38-3283-4C41-AF42-3918DB394B02}" srcOrd="1" destOrd="0" presId="urn:microsoft.com/office/officeart/2005/8/layout/hierarchy5"/>
    <dgm:cxn modelId="{666A266A-EFC3-4DF0-B438-5FD46E05B9A3}" srcId="{4EE14215-5B12-430B-BC32-2B8207AD083E}" destId="{3ED45151-077C-4934-9122-2AE33D53A506}" srcOrd="4" destOrd="0" parTransId="{83CCEBF1-F896-4B3E-B6F5-ED1813FD2EE2}" sibTransId="{DE894CD4-28E4-45A0-9226-CDD6B2BCBF94}"/>
    <dgm:cxn modelId="{84C08E78-1E0A-4CE0-9C67-38AE48285902}" srcId="{E247BF28-8950-4443-A83D-F10DD454EE50}" destId="{A1C2E157-3455-4C71-8345-A55908D5FFA3}" srcOrd="0" destOrd="0" parTransId="{B54ED2E7-1934-4C43-B777-C9ABB105B7EF}" sibTransId="{CC460BFF-6142-4991-8F69-73AD3E9567E9}"/>
    <dgm:cxn modelId="{6655B789-2202-4421-8249-A5C4D2370793}" type="presOf" srcId="{38590411-D5A7-4CF8-BFF9-B14EC0C7F5A6}" destId="{4DA3F53A-2B2B-442F-BF1F-1983AA429255}" srcOrd="0" destOrd="0" presId="urn:microsoft.com/office/officeart/2005/8/layout/hierarchy5"/>
    <dgm:cxn modelId="{ADAB6797-F045-4886-9997-5B0F0699BDFC}" type="presOf" srcId="{A1750FD0-A4F1-4F98-A511-F2F30ECB795E}" destId="{9BAA5D0A-4078-42B8-945B-0F25011DC5F4}" srcOrd="1" destOrd="0" presId="urn:microsoft.com/office/officeart/2005/8/layout/hierarchy5"/>
    <dgm:cxn modelId="{E5478C05-B036-4025-A1F0-05FC2AC81F0A}" type="presOf" srcId="{B1A1FDB5-F619-4C95-BAE7-4B8C7998C39B}" destId="{0F108015-8F4C-4BEC-912D-CD0757919F89}" srcOrd="0" destOrd="0" presId="urn:microsoft.com/office/officeart/2005/8/layout/hierarchy5"/>
    <dgm:cxn modelId="{D23F5EB3-74A0-4C9B-A6B7-3AA910994000}" type="presOf" srcId="{EA9FEECA-07E7-466D-8E99-4A5E5762A8C9}" destId="{55AA974E-6C21-409F-9703-8E9D752C99F9}" srcOrd="0" destOrd="0" presId="urn:microsoft.com/office/officeart/2005/8/layout/hierarchy5"/>
    <dgm:cxn modelId="{EE39A1CF-78F6-4A36-8E1C-5418B3704FB9}" srcId="{4EE14215-5B12-430B-BC32-2B8207AD083E}" destId="{8285EAFD-661A-42C1-A52F-0F6DA96E9D16}" srcOrd="1" destOrd="0" parTransId="{77355023-B066-41E9-8F2F-7B3264DC98BC}" sibTransId="{77562C20-B7C5-4BC4-930E-E9EC51E9632C}"/>
    <dgm:cxn modelId="{89C5445D-03F3-4FBD-8907-4D8B47AB4ED6}" type="presOf" srcId="{B37FCE69-EBF0-49E0-8EBC-9EDE863C00B5}" destId="{9D8F79C3-0700-4739-9E43-83E16805E692}" srcOrd="0" destOrd="0" presId="urn:microsoft.com/office/officeart/2005/8/layout/hierarchy5"/>
    <dgm:cxn modelId="{1C2A28FC-147C-402B-BD6C-46535F73A82E}" type="presOf" srcId="{1BCFFD74-A103-4524-AE53-CFCC671D24F0}" destId="{2D441D91-65E8-43CE-B512-08B446210A18}" srcOrd="1" destOrd="0" presId="urn:microsoft.com/office/officeart/2005/8/layout/hierarchy5"/>
    <dgm:cxn modelId="{31862898-BCD8-48FB-9119-BC482B406B2C}" type="presOf" srcId="{0A348950-7E23-4109-AC29-0F84A5F12AAB}" destId="{C1F478FB-1244-45DE-B127-38E6AD00D8F9}" srcOrd="0" destOrd="0" presId="urn:microsoft.com/office/officeart/2005/8/layout/hierarchy5"/>
    <dgm:cxn modelId="{395FA104-14BF-4E59-BD2E-03819BE9A637}" type="presOf" srcId="{A1C2E157-3455-4C71-8345-A55908D5FFA3}" destId="{E9C15813-9F0E-4DFF-94D2-597D5869F5B1}" srcOrd="0" destOrd="0" presId="urn:microsoft.com/office/officeart/2005/8/layout/hierarchy5"/>
    <dgm:cxn modelId="{11C29641-D767-4CB8-971C-7F4C5A99D5C9}" type="presOf" srcId="{A1750FD0-A4F1-4F98-A511-F2F30ECB795E}" destId="{D879CC0A-A734-4BEB-920B-54EE0DD40159}" srcOrd="0" destOrd="0" presId="urn:microsoft.com/office/officeart/2005/8/layout/hierarchy5"/>
    <dgm:cxn modelId="{7507A42F-9ADA-4744-89DC-B4B1C354F5AF}" type="presOf" srcId="{50CB73C6-0F38-4436-ACE2-3167FBA1C968}" destId="{E0990822-1E7E-419E-8DC3-73B5647E5742}" srcOrd="0" destOrd="0" presId="urn:microsoft.com/office/officeart/2005/8/layout/hierarchy5"/>
    <dgm:cxn modelId="{1A3959E5-E29E-403B-9C4F-8B5AAA642A7A}" type="presOf" srcId="{507EB426-A7C8-45FA-80F7-9628A38490C6}" destId="{08057A45-D0A8-4036-93D2-7C03F194624D}" srcOrd="0" destOrd="0" presId="urn:microsoft.com/office/officeart/2005/8/layout/hierarchy5"/>
    <dgm:cxn modelId="{27A4DA61-800D-448A-8BA5-35EBE1CF3ED9}" type="presOf" srcId="{63B5CB8D-3AED-4B2B-A38B-57FC370DB466}" destId="{46107696-0D1E-4632-BB4F-3A799B499D79}" srcOrd="1" destOrd="0" presId="urn:microsoft.com/office/officeart/2005/8/layout/hierarchy5"/>
    <dgm:cxn modelId="{A3014D57-DCDB-452A-9109-A9860552CAF1}" type="presOf" srcId="{28751708-0B08-47BA-9D70-BE3B46C37281}" destId="{4B882F78-F192-4E64-87CF-1E7664103B92}" srcOrd="0" destOrd="0" presId="urn:microsoft.com/office/officeart/2005/8/layout/hierarchy5"/>
    <dgm:cxn modelId="{CA2616C9-B49A-4FB4-A768-62B631F70786}" type="presOf" srcId="{F057156E-2E71-46FF-AB57-09840875CD82}" destId="{F012C37F-60F5-44AF-8314-AC390C064AD3}" srcOrd="1" destOrd="0" presId="urn:microsoft.com/office/officeart/2005/8/layout/hierarchy5"/>
    <dgm:cxn modelId="{DBEA2178-A996-479A-8B76-78BA029BDE50}" type="presOf" srcId="{CA44871F-0BE9-4BDB-9236-D98521EF0898}" destId="{095A509D-ADAD-41D2-BDF3-D7F30DB86F06}" srcOrd="1" destOrd="0" presId="urn:microsoft.com/office/officeart/2005/8/layout/hierarchy5"/>
    <dgm:cxn modelId="{FE5C3305-D708-48CE-AB4C-90CE8839EF77}" type="presOf" srcId="{CA44871F-0BE9-4BDB-9236-D98521EF0898}" destId="{A9E5B0B9-E699-4E25-963B-6927DEA405A5}" srcOrd="0" destOrd="0" presId="urn:microsoft.com/office/officeart/2005/8/layout/hierarchy5"/>
    <dgm:cxn modelId="{0C89B86E-38C2-4B80-8620-BE7AEA7B9088}" srcId="{50CB73C6-0F38-4436-ACE2-3167FBA1C968}" destId="{38590411-D5A7-4CF8-BFF9-B14EC0C7F5A6}" srcOrd="0" destOrd="0" parTransId="{4075E7BF-C263-4ADF-8E17-5736C82A78F5}" sibTransId="{D095AEF0-5DE7-4DC7-BAFD-E25C35ABFB57}"/>
    <dgm:cxn modelId="{306AC9C6-0224-49AF-9EF8-9CD98A94491C}" type="presOf" srcId="{3ED45151-077C-4934-9122-2AE33D53A506}" destId="{38774598-02FB-44F0-8861-D8CFF8F433B6}" srcOrd="1" destOrd="0" presId="urn:microsoft.com/office/officeart/2005/8/layout/hierarchy5"/>
    <dgm:cxn modelId="{C466B5B7-894A-43ED-B5DC-E23F52509F36}" type="presOf" srcId="{28751708-0B08-47BA-9D70-BE3B46C37281}" destId="{0C2FDC0F-3D46-466E-9F73-4917A4CB7A3C}" srcOrd="1" destOrd="0" presId="urn:microsoft.com/office/officeart/2005/8/layout/hierarchy5"/>
    <dgm:cxn modelId="{DB64A725-3CA3-42A2-B3E1-7E2CD6DBE221}" type="presOf" srcId="{0A348950-7E23-4109-AC29-0F84A5F12AAB}" destId="{17A1AC75-C079-4CA7-81E9-5C7ABA34616F}" srcOrd="1" destOrd="0" presId="urn:microsoft.com/office/officeart/2005/8/layout/hierarchy5"/>
    <dgm:cxn modelId="{9FB4C292-A049-492D-9978-4B525B02135C}" srcId="{38590411-D5A7-4CF8-BFF9-B14EC0C7F5A6}" destId="{E247BF28-8950-4443-A83D-F10DD454EE50}" srcOrd="1" destOrd="0" parTransId="{C9F17815-96C0-4563-9C62-F38027F19264}" sibTransId="{D090DFC9-035C-4CB8-A58F-4849AF2E7B9B}"/>
    <dgm:cxn modelId="{FC332F2F-F357-42F9-96E2-42C51B64DE67}" srcId="{50CB73C6-0F38-4436-ACE2-3167FBA1C968}" destId="{22CC3496-D96D-4F8C-9CF4-F7A2E68CFFA4}" srcOrd="1" destOrd="0" parTransId="{B1A1FDB5-F619-4C95-BAE7-4B8C7998C39B}" sibTransId="{B3E4304A-D870-47BC-A545-442F77DF01F6}"/>
    <dgm:cxn modelId="{180CA41A-6883-490C-8608-AA50A58699FE}" srcId="{4EE14215-5B12-430B-BC32-2B8207AD083E}" destId="{50CB73C6-0F38-4436-ACE2-3167FBA1C968}" srcOrd="0" destOrd="0" parTransId="{463B0AD2-DB62-47EC-A525-AE5945DEF59F}" sibTransId="{A0B4C619-6B35-4742-B84C-085268DEAA4F}"/>
    <dgm:cxn modelId="{506B28E3-4975-40A8-8531-5090C45AE8FD}" type="presOf" srcId="{3ED45151-077C-4934-9122-2AE33D53A506}" destId="{5FE6F954-2617-4362-9ED0-82E7C3CD2CE3}" srcOrd="0" destOrd="0" presId="urn:microsoft.com/office/officeart/2005/8/layout/hierarchy5"/>
    <dgm:cxn modelId="{E4F62895-4B7E-4796-9D96-9DD6DAC5963E}" srcId="{50CB73C6-0F38-4436-ACE2-3167FBA1C968}" destId="{4E96E9AB-A5D1-4096-B97B-BF28CCDD5A2E}" srcOrd="2" destOrd="0" parTransId="{F057156E-2E71-46FF-AB57-09840875CD82}" sibTransId="{878B604B-6F20-4A97-B770-E2ED09E3BDF2}"/>
    <dgm:cxn modelId="{4DEB09E3-4DEE-4875-82D5-6D5409AB6AD0}" type="presOf" srcId="{C4A8015A-41B4-449E-9E65-1A7C00C74863}" destId="{C8EB53C6-1C8B-4B14-AA2C-5B635B3618C2}" srcOrd="0" destOrd="0" presId="urn:microsoft.com/office/officeart/2005/8/layout/hierarchy5"/>
    <dgm:cxn modelId="{F1EBF199-0D56-4B78-B780-2D32AB2BAF70}" type="presOf" srcId="{C9F17815-96C0-4563-9C62-F38027F19264}" destId="{555AD237-73B1-4625-988F-043E02DA092A}" srcOrd="0" destOrd="0" presId="urn:microsoft.com/office/officeart/2005/8/layout/hierarchy5"/>
    <dgm:cxn modelId="{1F8066B6-B3BB-4D8B-B2F9-9C75E73660C4}" type="presOf" srcId="{36A6D4D2-4FAE-49FC-AC58-702396D7B2C9}" destId="{1D22F16D-612B-4E75-A982-563280112F27}" srcOrd="0" destOrd="0" presId="urn:microsoft.com/office/officeart/2005/8/layout/hierarchy5"/>
    <dgm:cxn modelId="{69C780D8-1E90-42EE-8F22-8DC60CE2D3D8}" type="presOf" srcId="{1BCFFD74-A103-4524-AE53-CFCC671D24F0}" destId="{E2C82281-D9BB-4620-8C4B-BB2BABE3C0B3}" srcOrd="0" destOrd="0" presId="urn:microsoft.com/office/officeart/2005/8/layout/hierarchy5"/>
    <dgm:cxn modelId="{EE472FAC-9118-4B41-A732-3665418B5658}" type="presOf" srcId="{605A40A4-410A-4685-A001-F7FA12E129B7}" destId="{19442CE1-D0C0-4DC2-AEF0-2C96127EF2DF}" srcOrd="0" destOrd="0" presId="urn:microsoft.com/office/officeart/2005/8/layout/hierarchy5"/>
    <dgm:cxn modelId="{6A181DF2-07A0-47B6-9EAE-3FD90D71053F}" type="presOf" srcId="{34F6EA8E-DC8C-4B9F-84E1-8728251BA8CE}" destId="{521E81E7-06D1-4F62-96EF-A63FEFD0F9EA}" srcOrd="0" destOrd="0" presId="urn:microsoft.com/office/officeart/2005/8/layout/hierarchy5"/>
    <dgm:cxn modelId="{6F926090-2807-417B-BA62-86F4355377C4}" srcId="{4EE14215-5B12-430B-BC32-2B8207AD083E}" destId="{605A40A4-410A-4685-A001-F7FA12E129B7}" srcOrd="2" destOrd="0" parTransId="{77CF126F-0C0A-4FF8-B2FA-1554F36556D8}" sibTransId="{B2EC92A5-A46D-4DCA-8CFA-6B5C6995C326}"/>
    <dgm:cxn modelId="{F522EFE5-A867-4B81-83FB-3309E60426B2}" srcId="{EA9FEECA-07E7-466D-8E99-4A5E5762A8C9}" destId="{D2227884-6898-4752-ACFF-0D8448F81FCC}" srcOrd="1" destOrd="0" parTransId="{1BCFFD74-A103-4524-AE53-CFCC671D24F0}" sibTransId="{5DD5D3B5-DEBA-4E48-B6CE-67D67E8EECFD}"/>
    <dgm:cxn modelId="{34A7A4EE-5E5D-474B-8E27-EA2B755AEC70}" srcId="{EA9FEECA-07E7-466D-8E99-4A5E5762A8C9}" destId="{FEDD58AD-C359-4BF2-922B-40F70221FE63}" srcOrd="2" destOrd="0" parTransId="{C99F957F-1587-434E-BB0B-8308790020AD}" sibTransId="{DC9B349E-E7D5-48DD-B38E-F091BA5C5EF0}"/>
    <dgm:cxn modelId="{DAE14F16-EC61-4448-B256-7C6C048D6D5B}" type="presOf" srcId="{4E96E9AB-A5D1-4096-B97B-BF28CCDD5A2E}" destId="{5EA47112-3A55-4196-BB25-4F79F13D2BE2}" srcOrd="0" destOrd="0" presId="urn:microsoft.com/office/officeart/2005/8/layout/hierarchy5"/>
    <dgm:cxn modelId="{B0620BAA-B691-47FD-842B-A893F1E1CBB8}" type="presOf" srcId="{4EE14215-5B12-430B-BC32-2B8207AD083E}" destId="{F4C8060B-8227-4248-B31E-F367DFC02554}" srcOrd="0" destOrd="0" presId="urn:microsoft.com/office/officeart/2005/8/layout/hierarchy5"/>
    <dgm:cxn modelId="{8D83F2AF-94D9-4077-8C2D-80CA1990812B}" type="presOf" srcId="{B54ED2E7-1934-4C43-B777-C9ABB105B7EF}" destId="{F58A3726-6012-4302-9E2C-82C476E3A183}" srcOrd="1" destOrd="0" presId="urn:microsoft.com/office/officeart/2005/8/layout/hierarchy5"/>
    <dgm:cxn modelId="{375D33A4-32D9-4196-9D17-B7E08A770EC8}" type="presOf" srcId="{605A40A4-410A-4685-A001-F7FA12E129B7}" destId="{F05FD316-5924-447D-93B5-F581223762E4}" srcOrd="1" destOrd="0" presId="urn:microsoft.com/office/officeart/2005/8/layout/hierarchy5"/>
    <dgm:cxn modelId="{359811D6-6DEE-4C2F-9CF8-DC6A9E452BCB}" type="presOf" srcId="{CF11A282-9DD6-4785-92AF-05BCCE496229}" destId="{FD6A331A-0194-414E-A82F-C86B4A052260}" srcOrd="0" destOrd="0" presId="urn:microsoft.com/office/officeart/2005/8/layout/hierarchy5"/>
    <dgm:cxn modelId="{530EC9F0-F8E0-41E1-BD9F-050DE7F9C57A}" srcId="{38590411-D5A7-4CF8-BFF9-B14EC0C7F5A6}" destId="{EA9FEECA-07E7-466D-8E99-4A5E5762A8C9}" srcOrd="2" destOrd="0" parTransId="{28751708-0B08-47BA-9D70-BE3B46C37281}" sibTransId="{B65890C1-E955-452D-BCD6-7204D51AE2B7}"/>
    <dgm:cxn modelId="{0E665F7A-CE7B-4F17-B564-955926EFD087}" type="presOf" srcId="{F057156E-2E71-46FF-AB57-09840875CD82}" destId="{B48D97AE-9312-4775-A060-067C81F4C775}" srcOrd="0" destOrd="0" presId="urn:microsoft.com/office/officeart/2005/8/layout/hierarchy5"/>
    <dgm:cxn modelId="{1252C03C-573F-43E0-A164-1531BB55BB79}" type="presOf" srcId="{B54ED2E7-1934-4C43-B777-C9ABB105B7EF}" destId="{5D851DD4-0D28-4D00-91BB-0BB1281BFF8E}" srcOrd="0" destOrd="0" presId="urn:microsoft.com/office/officeart/2005/8/layout/hierarchy5"/>
    <dgm:cxn modelId="{87790F2D-3DEC-40EF-9557-4B29D2CE48A1}" type="presOf" srcId="{4075E7BF-C263-4ADF-8E17-5736C82A78F5}" destId="{F2B30CE3-2B50-4912-945F-E5D3F3F7D1F2}" srcOrd="1" destOrd="0" presId="urn:microsoft.com/office/officeart/2005/8/layout/hierarchy5"/>
    <dgm:cxn modelId="{32676E01-A674-4D0F-88F2-F834C7E792F1}" type="presOf" srcId="{B1A1FDB5-F619-4C95-BAE7-4B8C7998C39B}" destId="{0763C334-A2B8-446C-9FB1-165723AD5D75}" srcOrd="1" destOrd="0" presId="urn:microsoft.com/office/officeart/2005/8/layout/hierarchy5"/>
    <dgm:cxn modelId="{9DD8AA02-1504-4139-BCE7-A50D00F28B20}" type="presOf" srcId="{FEDD58AD-C359-4BF2-922B-40F70221FE63}" destId="{C26CE9E3-2A11-4B5D-9FA1-331EC1D65A2E}" srcOrd="0" destOrd="0" presId="urn:microsoft.com/office/officeart/2005/8/layout/hierarchy5"/>
    <dgm:cxn modelId="{DD646790-F760-4577-9592-2C087040D098}" type="presOf" srcId="{4075E7BF-C263-4ADF-8E17-5736C82A78F5}" destId="{DA724AF0-3C0C-4B1F-903D-1ADFD457DA22}" srcOrd="0" destOrd="0" presId="urn:microsoft.com/office/officeart/2005/8/layout/hierarchy5"/>
    <dgm:cxn modelId="{1AD8221E-9EA4-47E4-9912-E28C9ADFCE95}" type="presOf" srcId="{8285EAFD-661A-42C1-A52F-0F6DA96E9D16}" destId="{BB698023-4023-48C6-80B1-8B0474953EFE}" srcOrd="0" destOrd="0" presId="urn:microsoft.com/office/officeart/2005/8/layout/hierarchy5"/>
    <dgm:cxn modelId="{8551AA8A-6201-444B-9EF6-BD0D808F7CC1}" type="presParOf" srcId="{F4C8060B-8227-4248-B31E-F367DFC02554}" destId="{BF20D47D-C411-468D-BD0E-16EC0162B24E}" srcOrd="0" destOrd="0" presId="urn:microsoft.com/office/officeart/2005/8/layout/hierarchy5"/>
    <dgm:cxn modelId="{F91E92DC-7C51-4D22-A5EA-7FD2645A0DCE}" type="presParOf" srcId="{BF20D47D-C411-468D-BD0E-16EC0162B24E}" destId="{DB0C669C-B7C4-4539-9C6F-E242CEC6EE08}" srcOrd="0" destOrd="0" presId="urn:microsoft.com/office/officeart/2005/8/layout/hierarchy5"/>
    <dgm:cxn modelId="{7983E63A-65E9-4C78-8620-FC4FA265D81E}" type="presParOf" srcId="{BF20D47D-C411-468D-BD0E-16EC0162B24E}" destId="{6608F729-6E4A-41C4-95F2-8E754560A162}" srcOrd="1" destOrd="0" presId="urn:microsoft.com/office/officeart/2005/8/layout/hierarchy5"/>
    <dgm:cxn modelId="{57C53639-D6B8-4BD6-90CD-A9B4EB873530}" type="presParOf" srcId="{6608F729-6E4A-41C4-95F2-8E754560A162}" destId="{A9209BC9-4980-4BDF-A5B2-90894072647A}" srcOrd="0" destOrd="0" presId="urn:microsoft.com/office/officeart/2005/8/layout/hierarchy5"/>
    <dgm:cxn modelId="{DC87B514-5A12-4E75-BB19-5E2C1DC38836}" type="presParOf" srcId="{A9209BC9-4980-4BDF-A5B2-90894072647A}" destId="{E0990822-1E7E-419E-8DC3-73B5647E5742}" srcOrd="0" destOrd="0" presId="urn:microsoft.com/office/officeart/2005/8/layout/hierarchy5"/>
    <dgm:cxn modelId="{0D5FC467-0382-497A-98C3-4F16DE82FCBB}" type="presParOf" srcId="{A9209BC9-4980-4BDF-A5B2-90894072647A}" destId="{4C57657C-33A2-4BAF-A196-09A7B2F7AE7F}" srcOrd="1" destOrd="0" presId="urn:microsoft.com/office/officeart/2005/8/layout/hierarchy5"/>
    <dgm:cxn modelId="{34A049E0-CEA8-463E-88F9-D318255136F2}" type="presParOf" srcId="{4C57657C-33A2-4BAF-A196-09A7B2F7AE7F}" destId="{DA724AF0-3C0C-4B1F-903D-1ADFD457DA22}" srcOrd="0" destOrd="0" presId="urn:microsoft.com/office/officeart/2005/8/layout/hierarchy5"/>
    <dgm:cxn modelId="{3425BE8B-72E4-44C3-BA3F-DDA8DB2D15AB}" type="presParOf" srcId="{DA724AF0-3C0C-4B1F-903D-1ADFD457DA22}" destId="{F2B30CE3-2B50-4912-945F-E5D3F3F7D1F2}" srcOrd="0" destOrd="0" presId="urn:microsoft.com/office/officeart/2005/8/layout/hierarchy5"/>
    <dgm:cxn modelId="{3EBBD20C-6310-4719-85B3-800A19496483}" type="presParOf" srcId="{4C57657C-33A2-4BAF-A196-09A7B2F7AE7F}" destId="{97727497-BBCA-4530-99DE-898A5F9A24C3}" srcOrd="1" destOrd="0" presId="urn:microsoft.com/office/officeart/2005/8/layout/hierarchy5"/>
    <dgm:cxn modelId="{23F073B0-9B70-45CE-820D-884895B46F64}" type="presParOf" srcId="{97727497-BBCA-4530-99DE-898A5F9A24C3}" destId="{4DA3F53A-2B2B-442F-BF1F-1983AA429255}" srcOrd="0" destOrd="0" presId="urn:microsoft.com/office/officeart/2005/8/layout/hierarchy5"/>
    <dgm:cxn modelId="{D9A027A0-7AD9-4C64-BC9A-E4F6C28BC908}" type="presParOf" srcId="{97727497-BBCA-4530-99DE-898A5F9A24C3}" destId="{4EAFA50E-865A-427D-B432-A78B17359B95}" srcOrd="1" destOrd="0" presId="urn:microsoft.com/office/officeart/2005/8/layout/hierarchy5"/>
    <dgm:cxn modelId="{377D13D1-1F32-4A39-BB91-3128232B7D52}" type="presParOf" srcId="{4EAFA50E-865A-427D-B432-A78B17359B95}" destId="{9D8F79C3-0700-4739-9E43-83E16805E692}" srcOrd="0" destOrd="0" presId="urn:microsoft.com/office/officeart/2005/8/layout/hierarchy5"/>
    <dgm:cxn modelId="{603B08FA-7594-4DDA-A65F-36F140E68D60}" type="presParOf" srcId="{9D8F79C3-0700-4739-9E43-83E16805E692}" destId="{3491A5B3-DA4D-498C-9E89-E82B27584549}" srcOrd="0" destOrd="0" presId="urn:microsoft.com/office/officeart/2005/8/layout/hierarchy5"/>
    <dgm:cxn modelId="{A75A7BC2-D03F-431C-8603-A7618ED45F4E}" type="presParOf" srcId="{4EAFA50E-865A-427D-B432-A78B17359B95}" destId="{A318AAB2-FDAE-4093-B94D-792B85533CAF}" srcOrd="1" destOrd="0" presId="urn:microsoft.com/office/officeart/2005/8/layout/hierarchy5"/>
    <dgm:cxn modelId="{2239BFFB-B38D-4F9A-BF7F-D160C7843154}" type="presParOf" srcId="{A318AAB2-FDAE-4093-B94D-792B85533CAF}" destId="{08057A45-D0A8-4036-93D2-7C03F194624D}" srcOrd="0" destOrd="0" presId="urn:microsoft.com/office/officeart/2005/8/layout/hierarchy5"/>
    <dgm:cxn modelId="{98AEC0F8-BFB0-4C52-85DF-0FFE76C60B49}" type="presParOf" srcId="{A318AAB2-FDAE-4093-B94D-792B85533CAF}" destId="{8377A7F8-8E37-4657-94E7-5FCF73D428C2}" srcOrd="1" destOrd="0" presId="urn:microsoft.com/office/officeart/2005/8/layout/hierarchy5"/>
    <dgm:cxn modelId="{2C6937B2-BD88-46C5-A41A-B7E6BB29D072}" type="presParOf" srcId="{4EAFA50E-865A-427D-B432-A78B17359B95}" destId="{555AD237-73B1-4625-988F-043E02DA092A}" srcOrd="2" destOrd="0" presId="urn:microsoft.com/office/officeart/2005/8/layout/hierarchy5"/>
    <dgm:cxn modelId="{EA60A93A-0B6C-4DC1-8ACD-FC1D418D8E54}" type="presParOf" srcId="{555AD237-73B1-4625-988F-043E02DA092A}" destId="{F1972DAF-5E62-4E0E-AA18-7C6C51504E19}" srcOrd="0" destOrd="0" presId="urn:microsoft.com/office/officeart/2005/8/layout/hierarchy5"/>
    <dgm:cxn modelId="{7F966B02-765C-407C-81DB-CBA641107D7F}" type="presParOf" srcId="{4EAFA50E-865A-427D-B432-A78B17359B95}" destId="{ED575C81-2C79-4036-916E-AC98CDF62923}" srcOrd="3" destOrd="0" presId="urn:microsoft.com/office/officeart/2005/8/layout/hierarchy5"/>
    <dgm:cxn modelId="{B2AB4876-EC05-4796-844C-208AADD4777D}" type="presParOf" srcId="{ED575C81-2C79-4036-916E-AC98CDF62923}" destId="{F675690F-F856-4AFE-AC3C-FB9BCD84DFB1}" srcOrd="0" destOrd="0" presId="urn:microsoft.com/office/officeart/2005/8/layout/hierarchy5"/>
    <dgm:cxn modelId="{055B2D6C-01EF-44CF-AEAE-18A7D100AFE5}" type="presParOf" srcId="{ED575C81-2C79-4036-916E-AC98CDF62923}" destId="{3F6B2394-48FD-43BA-A2B3-6AEE317E2B60}" srcOrd="1" destOrd="0" presId="urn:microsoft.com/office/officeart/2005/8/layout/hierarchy5"/>
    <dgm:cxn modelId="{0C7EB7EC-AA08-475F-967B-E0DDBCDE2974}" type="presParOf" srcId="{3F6B2394-48FD-43BA-A2B3-6AEE317E2B60}" destId="{5D851DD4-0D28-4D00-91BB-0BB1281BFF8E}" srcOrd="0" destOrd="0" presId="urn:microsoft.com/office/officeart/2005/8/layout/hierarchy5"/>
    <dgm:cxn modelId="{A31CF8F6-3BE4-4653-8628-523FAB3E788E}" type="presParOf" srcId="{5D851DD4-0D28-4D00-91BB-0BB1281BFF8E}" destId="{F58A3726-6012-4302-9E2C-82C476E3A183}" srcOrd="0" destOrd="0" presId="urn:microsoft.com/office/officeart/2005/8/layout/hierarchy5"/>
    <dgm:cxn modelId="{4EBF188A-A325-4C86-9BCF-1A238357DD3F}" type="presParOf" srcId="{3F6B2394-48FD-43BA-A2B3-6AEE317E2B60}" destId="{BDE80B3A-F43F-434F-9904-6D51FB04F219}" srcOrd="1" destOrd="0" presId="urn:microsoft.com/office/officeart/2005/8/layout/hierarchy5"/>
    <dgm:cxn modelId="{40FE99F4-6ADE-4290-AEE3-D2FFB074CEAF}" type="presParOf" srcId="{BDE80B3A-F43F-434F-9904-6D51FB04F219}" destId="{E9C15813-9F0E-4DFF-94D2-597D5869F5B1}" srcOrd="0" destOrd="0" presId="urn:microsoft.com/office/officeart/2005/8/layout/hierarchy5"/>
    <dgm:cxn modelId="{C1184720-9968-4B2C-8E52-25320BDA96CC}" type="presParOf" srcId="{BDE80B3A-F43F-434F-9904-6D51FB04F219}" destId="{C836650A-F7F0-4A05-8786-AB004604BBC3}" srcOrd="1" destOrd="0" presId="urn:microsoft.com/office/officeart/2005/8/layout/hierarchy5"/>
    <dgm:cxn modelId="{99C95B87-58D8-4DC1-B6EF-2507B42A9BAC}" type="presParOf" srcId="{4EAFA50E-865A-427D-B432-A78B17359B95}" destId="{4B882F78-F192-4E64-87CF-1E7664103B92}" srcOrd="4" destOrd="0" presId="urn:microsoft.com/office/officeart/2005/8/layout/hierarchy5"/>
    <dgm:cxn modelId="{44406AA1-55F2-4476-81A9-E10479D13740}" type="presParOf" srcId="{4B882F78-F192-4E64-87CF-1E7664103B92}" destId="{0C2FDC0F-3D46-466E-9F73-4917A4CB7A3C}" srcOrd="0" destOrd="0" presId="urn:microsoft.com/office/officeart/2005/8/layout/hierarchy5"/>
    <dgm:cxn modelId="{2467D31B-097D-4887-8AF2-24006FD132F4}" type="presParOf" srcId="{4EAFA50E-865A-427D-B432-A78B17359B95}" destId="{684D5EB6-71D1-4284-BC9C-F5B9967D7C39}" srcOrd="5" destOrd="0" presId="urn:microsoft.com/office/officeart/2005/8/layout/hierarchy5"/>
    <dgm:cxn modelId="{70CC96F9-4D33-4EE7-8FCA-38731D25F96D}" type="presParOf" srcId="{684D5EB6-71D1-4284-BC9C-F5B9967D7C39}" destId="{55AA974E-6C21-409F-9703-8E9D752C99F9}" srcOrd="0" destOrd="0" presId="urn:microsoft.com/office/officeart/2005/8/layout/hierarchy5"/>
    <dgm:cxn modelId="{C810B9AD-BCB9-421B-85FE-B2D38D650452}" type="presParOf" srcId="{684D5EB6-71D1-4284-BC9C-F5B9967D7C39}" destId="{892DE583-9F27-4EB8-B7BB-551AC3E5ADE0}" srcOrd="1" destOrd="0" presId="urn:microsoft.com/office/officeart/2005/8/layout/hierarchy5"/>
    <dgm:cxn modelId="{275AD496-7ABB-4C2F-A4C6-418BC2E79D23}" type="presParOf" srcId="{892DE583-9F27-4EB8-B7BB-551AC3E5ADE0}" destId="{FD6A331A-0194-414E-A82F-C86B4A052260}" srcOrd="0" destOrd="0" presId="urn:microsoft.com/office/officeart/2005/8/layout/hierarchy5"/>
    <dgm:cxn modelId="{51CAD921-750A-4B92-82AF-37EE59ABDCA0}" type="presParOf" srcId="{FD6A331A-0194-414E-A82F-C86B4A052260}" destId="{3DEEDFFF-9B48-41D2-8EEA-7C881E29FB3A}" srcOrd="0" destOrd="0" presId="urn:microsoft.com/office/officeart/2005/8/layout/hierarchy5"/>
    <dgm:cxn modelId="{3AFC3C87-7A4E-441C-A3A0-6914CD5B7D2A}" type="presParOf" srcId="{892DE583-9F27-4EB8-B7BB-551AC3E5ADE0}" destId="{8F291069-2883-4136-9B24-804087AFF100}" srcOrd="1" destOrd="0" presId="urn:microsoft.com/office/officeart/2005/8/layout/hierarchy5"/>
    <dgm:cxn modelId="{51B4C19B-7E9E-4F62-BF3A-36993C9A928A}" type="presParOf" srcId="{8F291069-2883-4136-9B24-804087AFF100}" destId="{521E81E7-06D1-4F62-96EF-A63FEFD0F9EA}" srcOrd="0" destOrd="0" presId="urn:microsoft.com/office/officeart/2005/8/layout/hierarchy5"/>
    <dgm:cxn modelId="{A9BA8D12-B5C1-4E5A-AA23-563DBE27DB68}" type="presParOf" srcId="{8F291069-2883-4136-9B24-804087AFF100}" destId="{245C8F8B-E0C5-43C9-8F60-1B77A00A4810}" srcOrd="1" destOrd="0" presId="urn:microsoft.com/office/officeart/2005/8/layout/hierarchy5"/>
    <dgm:cxn modelId="{E817D164-CD77-435E-B4E5-F109967E539A}" type="presParOf" srcId="{892DE583-9F27-4EB8-B7BB-551AC3E5ADE0}" destId="{E2C82281-D9BB-4620-8C4B-BB2BABE3C0B3}" srcOrd="2" destOrd="0" presId="urn:microsoft.com/office/officeart/2005/8/layout/hierarchy5"/>
    <dgm:cxn modelId="{AFA13149-1CB9-4099-B0BF-6F34E452497B}" type="presParOf" srcId="{E2C82281-D9BB-4620-8C4B-BB2BABE3C0B3}" destId="{2D441D91-65E8-43CE-B512-08B446210A18}" srcOrd="0" destOrd="0" presId="urn:microsoft.com/office/officeart/2005/8/layout/hierarchy5"/>
    <dgm:cxn modelId="{B62565A4-B620-421E-BFED-956B0C0B11D7}" type="presParOf" srcId="{892DE583-9F27-4EB8-B7BB-551AC3E5ADE0}" destId="{83E3B5DB-D4A6-4053-9421-5C01D34B20D3}" srcOrd="3" destOrd="0" presId="urn:microsoft.com/office/officeart/2005/8/layout/hierarchy5"/>
    <dgm:cxn modelId="{620102E0-AB04-40B9-827E-1ED7CE741BBE}" type="presParOf" srcId="{83E3B5DB-D4A6-4053-9421-5C01D34B20D3}" destId="{730E6D2C-27A3-47F5-957D-C33662437095}" srcOrd="0" destOrd="0" presId="urn:microsoft.com/office/officeart/2005/8/layout/hierarchy5"/>
    <dgm:cxn modelId="{925AC8C1-94DC-4F45-A501-99182249F365}" type="presParOf" srcId="{83E3B5DB-D4A6-4053-9421-5C01D34B20D3}" destId="{2639B731-7CB3-4692-9CF2-86006A9836F5}" srcOrd="1" destOrd="0" presId="urn:microsoft.com/office/officeart/2005/8/layout/hierarchy5"/>
    <dgm:cxn modelId="{33881847-D374-478E-8E7B-E27DA81AAD0D}" type="presParOf" srcId="{892DE583-9F27-4EB8-B7BB-551AC3E5ADE0}" destId="{61F9ED6A-3000-4B45-A193-DAE99194FA56}" srcOrd="4" destOrd="0" presId="urn:microsoft.com/office/officeart/2005/8/layout/hierarchy5"/>
    <dgm:cxn modelId="{0C46AC8F-F764-46AD-A798-A1195D919A19}" type="presParOf" srcId="{61F9ED6A-3000-4B45-A193-DAE99194FA56}" destId="{72793B38-3283-4C41-AF42-3918DB394B02}" srcOrd="0" destOrd="0" presId="urn:microsoft.com/office/officeart/2005/8/layout/hierarchy5"/>
    <dgm:cxn modelId="{12E9B61C-774F-4B41-9F39-1DB272AF616D}" type="presParOf" srcId="{892DE583-9F27-4EB8-B7BB-551AC3E5ADE0}" destId="{CDECC8F2-75BA-409F-BF2D-0157C3E58DA9}" srcOrd="5" destOrd="0" presId="urn:microsoft.com/office/officeart/2005/8/layout/hierarchy5"/>
    <dgm:cxn modelId="{D6A55688-2C26-4E31-885C-E46C3FF57D9C}" type="presParOf" srcId="{CDECC8F2-75BA-409F-BF2D-0157C3E58DA9}" destId="{C26CE9E3-2A11-4B5D-9FA1-331EC1D65A2E}" srcOrd="0" destOrd="0" presId="urn:microsoft.com/office/officeart/2005/8/layout/hierarchy5"/>
    <dgm:cxn modelId="{A82A9680-8FA1-4131-8A18-F0EAF77924BA}" type="presParOf" srcId="{CDECC8F2-75BA-409F-BF2D-0157C3E58DA9}" destId="{7FA633BF-70A8-4027-A220-93EBB9A1552D}" srcOrd="1" destOrd="0" presId="urn:microsoft.com/office/officeart/2005/8/layout/hierarchy5"/>
    <dgm:cxn modelId="{22D8213B-6E0C-4082-92CD-6292F99A6B3D}" type="presParOf" srcId="{892DE583-9F27-4EB8-B7BB-551AC3E5ADE0}" destId="{A9E5B0B9-E699-4E25-963B-6927DEA405A5}" srcOrd="6" destOrd="0" presId="urn:microsoft.com/office/officeart/2005/8/layout/hierarchy5"/>
    <dgm:cxn modelId="{14773211-DB05-4E24-A82D-4BEA753884B5}" type="presParOf" srcId="{A9E5B0B9-E699-4E25-963B-6927DEA405A5}" destId="{095A509D-ADAD-41D2-BDF3-D7F30DB86F06}" srcOrd="0" destOrd="0" presId="urn:microsoft.com/office/officeart/2005/8/layout/hierarchy5"/>
    <dgm:cxn modelId="{40D3A074-9DBE-4DEB-AC17-6CECF9646F36}" type="presParOf" srcId="{892DE583-9F27-4EB8-B7BB-551AC3E5ADE0}" destId="{26350E20-294D-43C7-A59F-D8B905C3682C}" srcOrd="7" destOrd="0" presId="urn:microsoft.com/office/officeart/2005/8/layout/hierarchy5"/>
    <dgm:cxn modelId="{469B4220-8908-43C2-BD01-245EBD5D1CEF}" type="presParOf" srcId="{26350E20-294D-43C7-A59F-D8B905C3682C}" destId="{1D22F16D-612B-4E75-A982-563280112F27}" srcOrd="0" destOrd="0" presId="urn:microsoft.com/office/officeart/2005/8/layout/hierarchy5"/>
    <dgm:cxn modelId="{9F708B6E-7D88-4AA6-BEC4-DF5CF9D5F431}" type="presParOf" srcId="{26350E20-294D-43C7-A59F-D8B905C3682C}" destId="{EA58562F-0A54-4BCF-8A09-09910D239CDE}" srcOrd="1" destOrd="0" presId="urn:microsoft.com/office/officeart/2005/8/layout/hierarchy5"/>
    <dgm:cxn modelId="{36E1B988-7863-42B0-A8FA-98603C3143FD}" type="presParOf" srcId="{4C57657C-33A2-4BAF-A196-09A7B2F7AE7F}" destId="{0F108015-8F4C-4BEC-912D-CD0757919F89}" srcOrd="2" destOrd="0" presId="urn:microsoft.com/office/officeart/2005/8/layout/hierarchy5"/>
    <dgm:cxn modelId="{61E4B63E-10DC-458A-9E88-58DD15F73D8F}" type="presParOf" srcId="{0F108015-8F4C-4BEC-912D-CD0757919F89}" destId="{0763C334-A2B8-446C-9FB1-165723AD5D75}" srcOrd="0" destOrd="0" presId="urn:microsoft.com/office/officeart/2005/8/layout/hierarchy5"/>
    <dgm:cxn modelId="{0CE6D2A8-7FF4-4182-9616-80789E09D707}" type="presParOf" srcId="{4C57657C-33A2-4BAF-A196-09A7B2F7AE7F}" destId="{E0A444A9-61BF-40B1-98AD-49BBED018663}" srcOrd="3" destOrd="0" presId="urn:microsoft.com/office/officeart/2005/8/layout/hierarchy5"/>
    <dgm:cxn modelId="{DEBF8308-5608-4432-ACE4-C61ACCCEA011}" type="presParOf" srcId="{E0A444A9-61BF-40B1-98AD-49BBED018663}" destId="{54AAB589-4212-456E-ACA7-0A7BCEBFA8D9}" srcOrd="0" destOrd="0" presId="urn:microsoft.com/office/officeart/2005/8/layout/hierarchy5"/>
    <dgm:cxn modelId="{4A5B6304-6D70-477A-8774-BCFE67C47BE9}" type="presParOf" srcId="{E0A444A9-61BF-40B1-98AD-49BBED018663}" destId="{4638D80B-3096-4DE1-B37F-502BBAC2CEA3}" srcOrd="1" destOrd="0" presId="urn:microsoft.com/office/officeart/2005/8/layout/hierarchy5"/>
    <dgm:cxn modelId="{F226228E-4935-490D-9AB1-03B234C072A2}" type="presParOf" srcId="{4638D80B-3096-4DE1-B37F-502BBAC2CEA3}" destId="{C1F478FB-1244-45DE-B127-38E6AD00D8F9}" srcOrd="0" destOrd="0" presId="urn:microsoft.com/office/officeart/2005/8/layout/hierarchy5"/>
    <dgm:cxn modelId="{DA99AA36-A236-4C39-AE73-7CD2394E156F}" type="presParOf" srcId="{C1F478FB-1244-45DE-B127-38E6AD00D8F9}" destId="{17A1AC75-C079-4CA7-81E9-5C7ABA34616F}" srcOrd="0" destOrd="0" presId="urn:microsoft.com/office/officeart/2005/8/layout/hierarchy5"/>
    <dgm:cxn modelId="{BA64916E-AD75-43A5-BAB1-7954C2DBA7EF}" type="presParOf" srcId="{4638D80B-3096-4DE1-B37F-502BBAC2CEA3}" destId="{A182AD9B-4C33-4EA6-9920-7C6D617AE310}" srcOrd="1" destOrd="0" presId="urn:microsoft.com/office/officeart/2005/8/layout/hierarchy5"/>
    <dgm:cxn modelId="{FD84FDD8-7677-4E72-996D-863346FBEAD1}" type="presParOf" srcId="{A182AD9B-4C33-4EA6-9920-7C6D617AE310}" destId="{2A0996BF-DBF2-40F3-BF16-C71DF832B6FB}" srcOrd="0" destOrd="0" presId="urn:microsoft.com/office/officeart/2005/8/layout/hierarchy5"/>
    <dgm:cxn modelId="{BD4BEDD3-7574-4676-A6D0-16676D851BD9}" type="presParOf" srcId="{A182AD9B-4C33-4EA6-9920-7C6D617AE310}" destId="{B7F60261-437A-4157-B1B4-99F0648A1A38}" srcOrd="1" destOrd="0" presId="urn:microsoft.com/office/officeart/2005/8/layout/hierarchy5"/>
    <dgm:cxn modelId="{5ED351CF-DBD3-470B-A5F6-635BBE6BF1E9}" type="presParOf" srcId="{4638D80B-3096-4DE1-B37F-502BBAC2CEA3}" destId="{D879CC0A-A734-4BEB-920B-54EE0DD40159}" srcOrd="2" destOrd="0" presId="urn:microsoft.com/office/officeart/2005/8/layout/hierarchy5"/>
    <dgm:cxn modelId="{CA4F6BDE-0FCD-48F5-83EF-0F30AD65E8F6}" type="presParOf" srcId="{D879CC0A-A734-4BEB-920B-54EE0DD40159}" destId="{9BAA5D0A-4078-42B8-945B-0F25011DC5F4}" srcOrd="0" destOrd="0" presId="urn:microsoft.com/office/officeart/2005/8/layout/hierarchy5"/>
    <dgm:cxn modelId="{AB2EE82F-CA59-4490-859D-EFE21FD29A3F}" type="presParOf" srcId="{4638D80B-3096-4DE1-B37F-502BBAC2CEA3}" destId="{CF454B19-CDAB-4D2B-8164-1068ABEE8BD4}" srcOrd="3" destOrd="0" presId="urn:microsoft.com/office/officeart/2005/8/layout/hierarchy5"/>
    <dgm:cxn modelId="{9A03908D-3B0C-4AEA-B3A0-8E83D2B7DE42}" type="presParOf" srcId="{CF454B19-CDAB-4D2B-8164-1068ABEE8BD4}" destId="{C8EB53C6-1C8B-4B14-AA2C-5B635B3618C2}" srcOrd="0" destOrd="0" presId="urn:microsoft.com/office/officeart/2005/8/layout/hierarchy5"/>
    <dgm:cxn modelId="{F311784A-2AAB-40E0-80E7-AA2497A3705F}" type="presParOf" srcId="{CF454B19-CDAB-4D2B-8164-1068ABEE8BD4}" destId="{9E79A3EB-9A5C-41C3-AE4C-0463AD8A70D8}" srcOrd="1" destOrd="0" presId="urn:microsoft.com/office/officeart/2005/8/layout/hierarchy5"/>
    <dgm:cxn modelId="{6FFFAC96-E239-4166-925E-1994174A4A9D}" type="presParOf" srcId="{4C57657C-33A2-4BAF-A196-09A7B2F7AE7F}" destId="{B48D97AE-9312-4775-A060-067C81F4C775}" srcOrd="4" destOrd="0" presId="urn:microsoft.com/office/officeart/2005/8/layout/hierarchy5"/>
    <dgm:cxn modelId="{9DB4BDA8-F0CE-4B4D-96EE-51081173B9FE}" type="presParOf" srcId="{B48D97AE-9312-4775-A060-067C81F4C775}" destId="{F012C37F-60F5-44AF-8314-AC390C064AD3}" srcOrd="0" destOrd="0" presId="urn:microsoft.com/office/officeart/2005/8/layout/hierarchy5"/>
    <dgm:cxn modelId="{3B7518C3-18ED-41B1-B8A6-71EECE977741}" type="presParOf" srcId="{4C57657C-33A2-4BAF-A196-09A7B2F7AE7F}" destId="{BD729B61-45BA-42D0-95AF-F8B1F621409F}" srcOrd="5" destOrd="0" presId="urn:microsoft.com/office/officeart/2005/8/layout/hierarchy5"/>
    <dgm:cxn modelId="{6EB13EC8-E7E9-4CE7-8BE1-C4745AC4D89F}" type="presParOf" srcId="{BD729B61-45BA-42D0-95AF-F8B1F621409F}" destId="{5EA47112-3A55-4196-BB25-4F79F13D2BE2}" srcOrd="0" destOrd="0" presId="urn:microsoft.com/office/officeart/2005/8/layout/hierarchy5"/>
    <dgm:cxn modelId="{9B7345D6-8E0B-44CD-8783-E272331FB371}" type="presParOf" srcId="{BD729B61-45BA-42D0-95AF-F8B1F621409F}" destId="{63F8742C-9A66-41DA-9F68-A28A66680DD1}" srcOrd="1" destOrd="0" presId="urn:microsoft.com/office/officeart/2005/8/layout/hierarchy5"/>
    <dgm:cxn modelId="{3C732AA9-119E-4B6B-9410-75FF21DB1E94}" type="presParOf" srcId="{F4C8060B-8227-4248-B31E-F367DFC02554}" destId="{A490B8FA-3736-414E-A8D1-FC2E3C1E2D10}" srcOrd="1" destOrd="0" presId="urn:microsoft.com/office/officeart/2005/8/layout/hierarchy5"/>
    <dgm:cxn modelId="{2E416F70-FA19-4A72-B139-73690A2D3EF3}" type="presParOf" srcId="{A490B8FA-3736-414E-A8D1-FC2E3C1E2D10}" destId="{0C204597-6089-492A-9000-B567CABF6235}" srcOrd="0" destOrd="0" presId="urn:microsoft.com/office/officeart/2005/8/layout/hierarchy5"/>
    <dgm:cxn modelId="{424C4D37-82D2-472B-94F1-F68CFC5901A7}" type="presParOf" srcId="{0C204597-6089-492A-9000-B567CABF6235}" destId="{BB698023-4023-48C6-80B1-8B0474953EFE}" srcOrd="0" destOrd="0" presId="urn:microsoft.com/office/officeart/2005/8/layout/hierarchy5"/>
    <dgm:cxn modelId="{3C3F577A-090A-47FD-BAB3-786BA40B74AB}" type="presParOf" srcId="{0C204597-6089-492A-9000-B567CABF6235}" destId="{69F16E6E-670C-43DF-86AA-39017691FD9C}" srcOrd="1" destOrd="0" presId="urn:microsoft.com/office/officeart/2005/8/layout/hierarchy5"/>
    <dgm:cxn modelId="{9AE7D1D8-A043-48E4-8B2A-4D297283DF1E}" type="presParOf" srcId="{A490B8FA-3736-414E-A8D1-FC2E3C1E2D10}" destId="{C4C5F21D-441F-47FF-92AD-4C14A24E769C}" srcOrd="1" destOrd="0" presId="urn:microsoft.com/office/officeart/2005/8/layout/hierarchy5"/>
    <dgm:cxn modelId="{98F5C84E-8E91-486B-AAC1-46FCD9019A66}" type="presParOf" srcId="{C4C5F21D-441F-47FF-92AD-4C14A24E769C}" destId="{51F3F6DA-EA82-4BA7-BED0-D568159ADBE6}" srcOrd="0" destOrd="0" presId="urn:microsoft.com/office/officeart/2005/8/layout/hierarchy5"/>
    <dgm:cxn modelId="{11AEB573-1373-48A6-9AC3-20326F9B62C6}" type="presParOf" srcId="{A490B8FA-3736-414E-A8D1-FC2E3C1E2D10}" destId="{FB23C02D-0BDC-4373-8CAC-03B9FB454A07}" srcOrd="2" destOrd="0" presId="urn:microsoft.com/office/officeart/2005/8/layout/hierarchy5"/>
    <dgm:cxn modelId="{3C5CF260-9C94-4D32-A17D-76590415A2C6}" type="presParOf" srcId="{FB23C02D-0BDC-4373-8CAC-03B9FB454A07}" destId="{19442CE1-D0C0-4DC2-AEF0-2C96127EF2DF}" srcOrd="0" destOrd="0" presId="urn:microsoft.com/office/officeart/2005/8/layout/hierarchy5"/>
    <dgm:cxn modelId="{FE913935-D61C-49E4-B593-4647C5E526B4}" type="presParOf" srcId="{FB23C02D-0BDC-4373-8CAC-03B9FB454A07}" destId="{F05FD316-5924-447D-93B5-F581223762E4}" srcOrd="1" destOrd="0" presId="urn:microsoft.com/office/officeart/2005/8/layout/hierarchy5"/>
    <dgm:cxn modelId="{E57BD2FA-5475-4DD3-B0B8-9E54E1423123}" type="presParOf" srcId="{A490B8FA-3736-414E-A8D1-FC2E3C1E2D10}" destId="{B201B060-2D14-4D92-9527-F8C0F3D38650}" srcOrd="3" destOrd="0" presId="urn:microsoft.com/office/officeart/2005/8/layout/hierarchy5"/>
    <dgm:cxn modelId="{E9D1556C-30C6-4D4C-9F6B-093B4F5F51B5}" type="presParOf" srcId="{B201B060-2D14-4D92-9527-F8C0F3D38650}" destId="{C38F8D07-B83D-40FC-B812-B3903CFB628B}" srcOrd="0" destOrd="0" presId="urn:microsoft.com/office/officeart/2005/8/layout/hierarchy5"/>
    <dgm:cxn modelId="{10040DF5-9AAB-449E-9D4F-6C79F03A38EF}" type="presParOf" srcId="{A490B8FA-3736-414E-A8D1-FC2E3C1E2D10}" destId="{91AC0959-60E7-460F-9DF7-225C244522E0}" srcOrd="4" destOrd="0" presId="urn:microsoft.com/office/officeart/2005/8/layout/hierarchy5"/>
    <dgm:cxn modelId="{25F73C95-97DB-425E-8505-DC840F4E89F1}" type="presParOf" srcId="{91AC0959-60E7-460F-9DF7-225C244522E0}" destId="{A2C86019-4ABE-45D2-B6E2-EA1610BF2A2F}" srcOrd="0" destOrd="0" presId="urn:microsoft.com/office/officeart/2005/8/layout/hierarchy5"/>
    <dgm:cxn modelId="{BBE2A29B-8953-4239-A701-318560F9F787}" type="presParOf" srcId="{91AC0959-60E7-460F-9DF7-225C244522E0}" destId="{46107696-0D1E-4632-BB4F-3A799B499D79}" srcOrd="1" destOrd="0" presId="urn:microsoft.com/office/officeart/2005/8/layout/hierarchy5"/>
    <dgm:cxn modelId="{1166FC57-F716-4CAD-9458-D893F0AA933D}" type="presParOf" srcId="{A490B8FA-3736-414E-A8D1-FC2E3C1E2D10}" destId="{7DBEC579-6B87-4FA9-AA0E-4929A6D7B5B4}" srcOrd="5" destOrd="0" presId="urn:microsoft.com/office/officeart/2005/8/layout/hierarchy5"/>
    <dgm:cxn modelId="{4D20941F-2630-4AAC-A977-3C210CCABA40}" type="presParOf" srcId="{7DBEC579-6B87-4FA9-AA0E-4929A6D7B5B4}" destId="{3A9A8E73-E355-4668-8574-146049452172}" srcOrd="0" destOrd="0" presId="urn:microsoft.com/office/officeart/2005/8/layout/hierarchy5"/>
    <dgm:cxn modelId="{5752D5B7-8B4A-42C4-9046-616E63E6EAEE}" type="presParOf" srcId="{A490B8FA-3736-414E-A8D1-FC2E3C1E2D10}" destId="{1899248C-DD0E-451E-A78E-FE89C020B802}" srcOrd="6" destOrd="0" presId="urn:microsoft.com/office/officeart/2005/8/layout/hierarchy5"/>
    <dgm:cxn modelId="{8F7C2834-8BAA-4F04-9DB5-8DED9AC4E44B}" type="presParOf" srcId="{1899248C-DD0E-451E-A78E-FE89C020B802}" destId="{5FE6F954-2617-4362-9ED0-82E7C3CD2CE3}" srcOrd="0" destOrd="0" presId="urn:microsoft.com/office/officeart/2005/8/layout/hierarchy5"/>
    <dgm:cxn modelId="{5F7920EC-689D-40E1-B163-E065E9ABA455}" type="presParOf" srcId="{1899248C-DD0E-451E-A78E-FE89C020B802}" destId="{38774598-02FB-44F0-8861-D8CFF8F433B6}" srcOrd="1" destOrd="0" presId="urn:microsoft.com/office/officeart/2005/8/layout/hierarchy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EE14215-5B12-430B-BC32-2B8207AD083E}" type="doc">
      <dgm:prSet loTypeId="urn:microsoft.com/office/officeart/2005/8/layout/hierarchy5" loCatId="hierarchy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pPr rtl="1"/>
          <a:endParaRPr lang="fa-IR"/>
        </a:p>
      </dgm:t>
    </dgm:pt>
    <dgm:pt modelId="{50CB73C6-0F38-4436-ACE2-3167FBA1C968}">
      <dgm:prSet phldrT="[Text]" custT="1"/>
      <dgm:spPr/>
      <dgm:t>
        <a:bodyPr/>
        <a:lstStyle/>
        <a:p>
          <a:pPr rtl="1"/>
          <a:r>
            <a:rPr lang="fa-IR" sz="3200" b="0" dirty="0" smtClean="0">
              <a:solidFill>
                <a:schemeClr val="tx1"/>
              </a:solidFill>
              <a:effectLst/>
            </a:rPr>
            <a:t>بیولوژیک</a:t>
          </a:r>
          <a:endParaRPr lang="fa-IR" sz="3200" b="0" dirty="0">
            <a:solidFill>
              <a:schemeClr val="tx1"/>
            </a:solidFill>
            <a:effectLst/>
          </a:endParaRPr>
        </a:p>
      </dgm:t>
    </dgm:pt>
    <dgm:pt modelId="{463B0AD2-DB62-47EC-A525-AE5945DEF59F}" type="parTrans" cxnId="{180CA41A-6883-490C-8608-AA50A58699FE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B4C619-6B35-4742-B84C-085268DEAA4F}" type="sibTrans" cxnId="{180CA41A-6883-490C-8608-AA50A58699FE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590411-D5A7-4CF8-BFF9-B14EC0C7F5A6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2800" b="0" dirty="0" smtClean="0">
              <a:solidFill>
                <a:schemeClr val="tx1"/>
              </a:solidFill>
              <a:effectLst/>
            </a:rPr>
            <a:t>اپیدمی ها</a:t>
          </a:r>
          <a:endParaRPr lang="fa-IR" sz="2800" b="0" dirty="0">
            <a:solidFill>
              <a:schemeClr val="tx1"/>
            </a:solidFill>
            <a:effectLst/>
          </a:endParaRPr>
        </a:p>
      </dgm:t>
    </dgm:pt>
    <dgm:pt modelId="{4075E7BF-C263-4ADF-8E17-5736C82A78F5}" type="parTrans" cxnId="{0C89B86E-38C2-4B80-8620-BE7AEA7B9088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D095AEF0-5DE7-4DC7-BAFD-E25C35ABFB57}" type="sibTrans" cxnId="{0C89B86E-38C2-4B80-8620-BE7AEA7B9088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7EB426-A7C8-45FA-80F7-9628A38490C6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2800" b="0" cap="none" spc="0" dirty="0" smtClean="0">
              <a:ln w="0"/>
              <a:solidFill>
                <a:schemeClr val="tx1"/>
              </a:solidFill>
              <a:effectLst/>
            </a:rPr>
            <a:t>بیماریهای عفونی ویروسی</a:t>
          </a:r>
          <a:endParaRPr lang="fa-IR" sz="2800" b="0" cap="none" spc="0" dirty="0">
            <a:ln w="0"/>
            <a:solidFill>
              <a:schemeClr val="tx1"/>
            </a:solidFill>
            <a:effectLst/>
          </a:endParaRPr>
        </a:p>
      </dgm:t>
    </dgm:pt>
    <dgm:pt modelId="{B37FCE69-EBF0-49E0-8EBC-9EDE863C00B5}" type="parTrans" cxnId="{9D56DC8E-2FA0-49EA-8995-1C6CABC69687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64B75572-12BC-4EEE-9577-2A81E3B92D26}" type="sibTrans" cxnId="{9D56DC8E-2FA0-49EA-8995-1C6CABC69687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47BF28-8950-4443-A83D-F10DD454EE50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2800" b="0" cap="none" spc="0" dirty="0" smtClean="0">
              <a:ln w="0"/>
              <a:solidFill>
                <a:schemeClr val="tx1"/>
              </a:solidFill>
              <a:effectLst/>
            </a:rPr>
            <a:t>بیماریهای عفونی باکتریایی</a:t>
          </a:r>
          <a:endParaRPr lang="fa-IR" sz="2800" b="0" cap="none" spc="0" dirty="0">
            <a:ln w="0"/>
            <a:solidFill>
              <a:schemeClr val="tx1"/>
            </a:solidFill>
            <a:effectLst/>
          </a:endParaRPr>
        </a:p>
      </dgm:t>
    </dgm:pt>
    <dgm:pt modelId="{C9F17815-96C0-4563-9C62-F38027F19264}" type="parTrans" cxnId="{9FB4C292-A049-492D-9978-4B525B02135C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D090DFC9-035C-4CB8-A58F-4849AF2E7B9B}" type="sibTrans" cxnId="{9FB4C292-A049-492D-9978-4B525B02135C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85EAFD-661A-42C1-A52F-0F6DA96E9D16}">
      <dgm:prSet phldrT="[Text]"/>
      <dgm:spPr/>
      <dgm:t>
        <a:bodyPr/>
        <a:lstStyle/>
        <a:p>
          <a:pPr rtl="1"/>
          <a:r>
            <a:rPr lang="fa-IR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گروه</a:t>
          </a:r>
          <a:endParaRPr lang="fa-I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355023-B066-41E9-8F2F-7B3264DC98BC}" type="parTrans" cxnId="{EE39A1CF-78F6-4A36-8E1C-5418B3704FB9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562C20-B7C5-4BC4-930E-E9EC51E9632C}" type="sibTrans" cxnId="{EE39A1CF-78F6-4A36-8E1C-5418B3704FB9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5A40A4-410A-4685-A001-F7FA12E129B7}">
      <dgm:prSet phldrT="[Text]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دسته اصلی</a:t>
          </a:r>
          <a:endParaRPr lang="fa-IR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CF126F-0C0A-4FF8-B2FA-1554F36556D8}" type="parTrans" cxnId="{6F926090-2807-417B-BA62-86F4355377C4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EC92A5-A46D-4DCA-8CFA-6B5C6995C326}" type="sibTrans" cxnId="{6F926090-2807-417B-BA62-86F4355377C4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B5CB8D-3AED-4B2B-A38B-57FC370DB466}">
      <dgm:prSet phldrT="[Text]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دسته فرعی</a:t>
          </a:r>
          <a:endParaRPr lang="fa-IR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C34BA2-0ABF-4EE6-8FDE-CFE4DFB1519C}" type="parTrans" cxnId="{D6D3CCC6-8CE3-4ED7-91AB-0D761396A0F0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C6C78E-B22F-4BBB-86EB-73CA0C818B13}" type="sibTrans" cxnId="{D6D3CCC6-8CE3-4ED7-91AB-0D761396A0F0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2CC3496-D96D-4F8C-9CF4-F7A2E68CFFA4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2800" b="0" dirty="0" smtClean="0">
              <a:solidFill>
                <a:schemeClr val="tx1"/>
              </a:solidFill>
              <a:effectLst/>
            </a:rPr>
            <a:t>هجوم آفات</a:t>
          </a:r>
          <a:endParaRPr lang="fa-IR" sz="2800" b="0" dirty="0">
            <a:solidFill>
              <a:schemeClr val="tx1"/>
            </a:solidFill>
            <a:effectLst/>
          </a:endParaRPr>
        </a:p>
      </dgm:t>
    </dgm:pt>
    <dgm:pt modelId="{B1A1FDB5-F619-4C95-BAE7-4B8C7998C39B}" type="parTrans" cxnId="{FC332F2F-F357-42F9-96E2-42C51B64DE67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B3E4304A-D870-47BC-A545-442F77DF01F6}" type="sibTrans" cxnId="{FC332F2F-F357-42F9-96E2-42C51B64DE67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9FEECA-07E7-466D-8E99-4A5E5762A8C9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2800" b="0" cap="none" spc="0" dirty="0" smtClean="0">
              <a:ln w="0"/>
              <a:solidFill>
                <a:schemeClr val="tx1"/>
              </a:solidFill>
              <a:effectLst/>
            </a:rPr>
            <a:t>بیماریهای عفونی قارچی</a:t>
          </a:r>
          <a:endParaRPr lang="fa-IR" sz="2800" b="0" cap="none" spc="0" dirty="0">
            <a:ln w="0"/>
            <a:solidFill>
              <a:schemeClr val="tx1"/>
            </a:solidFill>
            <a:effectLst/>
          </a:endParaRPr>
        </a:p>
      </dgm:t>
    </dgm:pt>
    <dgm:pt modelId="{28751708-0B08-47BA-9D70-BE3B46C37281}" type="parTrans" cxnId="{530EC9F0-F8E0-41E1-BD9F-050DE7F9C57A}">
      <dgm:prSet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/>
        </a:p>
      </dgm:t>
    </dgm:pt>
    <dgm:pt modelId="{B65890C1-E955-452D-BCD6-7204D51AE2B7}" type="sibTrans" cxnId="{530EC9F0-F8E0-41E1-BD9F-050DE7F9C57A}">
      <dgm:prSet/>
      <dgm:spPr/>
      <dgm:t>
        <a:bodyPr/>
        <a:lstStyle/>
        <a:p>
          <a:pPr rtl="1"/>
          <a:endParaRPr lang="fa-IR"/>
        </a:p>
      </dgm:t>
    </dgm:pt>
    <dgm:pt modelId="{B8CC93D8-064F-4D6E-BFAA-6F5ED2293141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2800" b="0" cap="none" spc="0" dirty="0" smtClean="0">
              <a:ln w="0"/>
              <a:solidFill>
                <a:schemeClr val="tx1"/>
              </a:solidFill>
              <a:effectLst/>
            </a:rPr>
            <a:t>هجوم حیوانات</a:t>
          </a:r>
          <a:endParaRPr lang="fa-IR" sz="2800" b="0" cap="none" spc="0" dirty="0">
            <a:ln w="0"/>
            <a:solidFill>
              <a:schemeClr val="tx1"/>
            </a:solidFill>
            <a:effectLst/>
          </a:endParaRPr>
        </a:p>
      </dgm:t>
    </dgm:pt>
    <dgm:pt modelId="{2799C7A4-2A1C-4978-9BFB-9F91E8D0BA08}" type="parTrans" cxnId="{2B08481C-2655-4C1D-81EA-7DB5AAB7041E}">
      <dgm:prSet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/>
        </a:p>
      </dgm:t>
    </dgm:pt>
    <dgm:pt modelId="{06FB7A80-36D3-4A28-9CF2-9E4020834D75}" type="sibTrans" cxnId="{2B08481C-2655-4C1D-81EA-7DB5AAB7041E}">
      <dgm:prSet/>
      <dgm:spPr/>
      <dgm:t>
        <a:bodyPr/>
        <a:lstStyle/>
        <a:p>
          <a:pPr rtl="1"/>
          <a:endParaRPr lang="fa-IR"/>
        </a:p>
      </dgm:t>
    </dgm:pt>
    <dgm:pt modelId="{F9BEB973-81E6-4FBF-B2E0-672DD744AD9E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2800" b="0" cap="none" spc="0" dirty="0" smtClean="0">
              <a:ln w="0"/>
              <a:solidFill>
                <a:schemeClr val="tx1"/>
              </a:solidFill>
              <a:effectLst/>
            </a:rPr>
            <a:t>ملخ – کِرم</a:t>
          </a:r>
          <a:endParaRPr lang="fa-IR" sz="2800" b="0" cap="none" spc="0" dirty="0">
            <a:ln w="0"/>
            <a:solidFill>
              <a:schemeClr val="tx1"/>
            </a:solidFill>
            <a:effectLst/>
          </a:endParaRPr>
        </a:p>
      </dgm:t>
    </dgm:pt>
    <dgm:pt modelId="{EA38ACA0-A23E-47A1-8D40-03C9897125B2}" type="sibTrans" cxnId="{9481856E-8E8C-4111-9ECC-1ED6B4E507F4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59AD3A-26EB-4945-B2F7-4D76494E9789}" type="parTrans" cxnId="{9481856E-8E8C-4111-9ECC-1ED6B4E507F4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AF3B8B16-1EE1-4667-87E0-69097EDB5D1C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2800" b="0" cap="none" spc="0" dirty="0" smtClean="0">
              <a:ln w="0"/>
              <a:solidFill>
                <a:schemeClr val="tx1"/>
              </a:solidFill>
              <a:effectLst/>
            </a:rPr>
            <a:t>بیماریهای عفونی انگلی</a:t>
          </a:r>
          <a:endParaRPr lang="fa-IR" sz="2800" b="0" cap="none" spc="0" dirty="0">
            <a:ln w="0"/>
            <a:solidFill>
              <a:schemeClr val="tx1"/>
            </a:solidFill>
            <a:effectLst/>
          </a:endParaRPr>
        </a:p>
      </dgm:t>
    </dgm:pt>
    <dgm:pt modelId="{855EBF89-231F-4200-ACC2-3267B6CC365C}" type="parTrans" cxnId="{1DD72930-B5F6-470D-AEC0-506572ABA3E0}">
      <dgm:prSet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/>
        </a:p>
      </dgm:t>
    </dgm:pt>
    <dgm:pt modelId="{F2A9C06B-EBE3-4931-A899-CB635228C38B}" type="sibTrans" cxnId="{1DD72930-B5F6-470D-AEC0-506572ABA3E0}">
      <dgm:prSet/>
      <dgm:spPr/>
      <dgm:t>
        <a:bodyPr/>
        <a:lstStyle/>
        <a:p>
          <a:pPr rtl="1"/>
          <a:endParaRPr lang="fa-IR"/>
        </a:p>
      </dgm:t>
    </dgm:pt>
    <dgm:pt modelId="{1AB42975-D6BC-4F54-B58A-A1A3B721BA23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2800" b="0" cap="none" spc="0" dirty="0" smtClean="0">
              <a:ln w="0"/>
              <a:solidFill>
                <a:schemeClr val="tx1"/>
              </a:solidFill>
              <a:effectLst/>
            </a:rPr>
            <a:t>بییماریهای عفونی پریون</a:t>
          </a:r>
          <a:endParaRPr lang="fa-IR" sz="2800" b="0" cap="none" spc="0" dirty="0">
            <a:ln w="0"/>
            <a:solidFill>
              <a:schemeClr val="tx1"/>
            </a:solidFill>
            <a:effectLst/>
          </a:endParaRPr>
        </a:p>
      </dgm:t>
    </dgm:pt>
    <dgm:pt modelId="{62EBC3CA-F606-45B1-A4A1-8229E08FC474}" type="parTrans" cxnId="{5E66F00B-2CB4-4E39-BE14-CC1C05511366}">
      <dgm:prSet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/>
        </a:p>
      </dgm:t>
    </dgm:pt>
    <dgm:pt modelId="{C116A149-C6A5-4289-90C3-978113253C19}" type="sibTrans" cxnId="{5E66F00B-2CB4-4E39-BE14-CC1C05511366}">
      <dgm:prSet/>
      <dgm:spPr/>
      <dgm:t>
        <a:bodyPr/>
        <a:lstStyle/>
        <a:p>
          <a:pPr rtl="1"/>
          <a:endParaRPr lang="fa-IR"/>
        </a:p>
      </dgm:t>
    </dgm:pt>
    <dgm:pt modelId="{F4C8060B-8227-4248-B31E-F367DFC02554}" type="pres">
      <dgm:prSet presAssocID="{4EE14215-5B12-430B-BC32-2B8207AD083E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BF20D47D-C411-468D-BD0E-16EC0162B24E}" type="pres">
      <dgm:prSet presAssocID="{4EE14215-5B12-430B-BC32-2B8207AD083E}" presName="hierFlow" presStyleCnt="0"/>
      <dgm:spPr/>
    </dgm:pt>
    <dgm:pt modelId="{DB0C669C-B7C4-4539-9C6F-E242CEC6EE08}" type="pres">
      <dgm:prSet presAssocID="{4EE14215-5B12-430B-BC32-2B8207AD083E}" presName="firstBuf" presStyleCnt="0"/>
      <dgm:spPr/>
    </dgm:pt>
    <dgm:pt modelId="{6608F729-6E4A-41C4-95F2-8E754560A162}" type="pres">
      <dgm:prSet presAssocID="{4EE14215-5B12-430B-BC32-2B8207AD083E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A9209BC9-4980-4BDF-A5B2-90894072647A}" type="pres">
      <dgm:prSet presAssocID="{50CB73C6-0F38-4436-ACE2-3167FBA1C968}" presName="Name17" presStyleCnt="0"/>
      <dgm:spPr/>
    </dgm:pt>
    <dgm:pt modelId="{E0990822-1E7E-419E-8DC3-73B5647E5742}" type="pres">
      <dgm:prSet presAssocID="{50CB73C6-0F38-4436-ACE2-3167FBA1C968}" presName="level1Shape" presStyleLbl="node0" presStyleIdx="0" presStyleCnt="1" custScaleX="224304" custLinFactY="-100000" custLinFactNeighborX="-323" custLinFactNeighborY="-118205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4C57657C-33A2-4BAF-A196-09A7B2F7AE7F}" type="pres">
      <dgm:prSet presAssocID="{50CB73C6-0F38-4436-ACE2-3167FBA1C968}" presName="hierChild2" presStyleCnt="0"/>
      <dgm:spPr/>
    </dgm:pt>
    <dgm:pt modelId="{DA724AF0-3C0C-4B1F-903D-1ADFD457DA22}" type="pres">
      <dgm:prSet presAssocID="{4075E7BF-C263-4ADF-8E17-5736C82A78F5}" presName="Name25" presStyleLbl="parChTrans1D2" presStyleIdx="0" presStyleCnt="3"/>
      <dgm:spPr/>
      <dgm:t>
        <a:bodyPr/>
        <a:lstStyle/>
        <a:p>
          <a:pPr rtl="1"/>
          <a:endParaRPr lang="fa-IR"/>
        </a:p>
      </dgm:t>
    </dgm:pt>
    <dgm:pt modelId="{F2B30CE3-2B50-4912-945F-E5D3F3F7D1F2}" type="pres">
      <dgm:prSet presAssocID="{4075E7BF-C263-4ADF-8E17-5736C82A78F5}" presName="connTx" presStyleLbl="parChTrans1D2" presStyleIdx="0" presStyleCnt="3"/>
      <dgm:spPr/>
      <dgm:t>
        <a:bodyPr/>
        <a:lstStyle/>
        <a:p>
          <a:pPr rtl="1"/>
          <a:endParaRPr lang="fa-IR"/>
        </a:p>
      </dgm:t>
    </dgm:pt>
    <dgm:pt modelId="{97727497-BBCA-4530-99DE-898A5F9A24C3}" type="pres">
      <dgm:prSet presAssocID="{38590411-D5A7-4CF8-BFF9-B14EC0C7F5A6}" presName="Name30" presStyleCnt="0"/>
      <dgm:spPr/>
    </dgm:pt>
    <dgm:pt modelId="{4DA3F53A-2B2B-442F-BF1F-1983AA429255}" type="pres">
      <dgm:prSet presAssocID="{38590411-D5A7-4CF8-BFF9-B14EC0C7F5A6}" presName="level2Shape" presStyleLbl="node2" presStyleIdx="0" presStyleCnt="3" custScaleX="224304"/>
      <dgm:spPr/>
      <dgm:t>
        <a:bodyPr/>
        <a:lstStyle/>
        <a:p>
          <a:pPr rtl="1"/>
          <a:endParaRPr lang="fa-IR"/>
        </a:p>
      </dgm:t>
    </dgm:pt>
    <dgm:pt modelId="{4EAFA50E-865A-427D-B432-A78B17359B95}" type="pres">
      <dgm:prSet presAssocID="{38590411-D5A7-4CF8-BFF9-B14EC0C7F5A6}" presName="hierChild3" presStyleCnt="0"/>
      <dgm:spPr/>
    </dgm:pt>
    <dgm:pt modelId="{9D8F79C3-0700-4739-9E43-83E16805E692}" type="pres">
      <dgm:prSet presAssocID="{B37FCE69-EBF0-49E0-8EBC-9EDE863C00B5}" presName="Name25" presStyleLbl="parChTrans1D3" presStyleIdx="0" presStyleCnt="6"/>
      <dgm:spPr/>
      <dgm:t>
        <a:bodyPr/>
        <a:lstStyle/>
        <a:p>
          <a:pPr rtl="1"/>
          <a:endParaRPr lang="fa-IR"/>
        </a:p>
      </dgm:t>
    </dgm:pt>
    <dgm:pt modelId="{3491A5B3-DA4D-498C-9E89-E82B27584549}" type="pres">
      <dgm:prSet presAssocID="{B37FCE69-EBF0-49E0-8EBC-9EDE863C00B5}" presName="connTx" presStyleLbl="parChTrans1D3" presStyleIdx="0" presStyleCnt="6"/>
      <dgm:spPr/>
      <dgm:t>
        <a:bodyPr/>
        <a:lstStyle/>
        <a:p>
          <a:pPr rtl="1"/>
          <a:endParaRPr lang="fa-IR"/>
        </a:p>
      </dgm:t>
    </dgm:pt>
    <dgm:pt modelId="{A318AAB2-FDAE-4093-B94D-792B85533CAF}" type="pres">
      <dgm:prSet presAssocID="{507EB426-A7C8-45FA-80F7-9628A38490C6}" presName="Name30" presStyleCnt="0"/>
      <dgm:spPr/>
    </dgm:pt>
    <dgm:pt modelId="{08057A45-D0A8-4036-93D2-7C03F194624D}" type="pres">
      <dgm:prSet presAssocID="{507EB426-A7C8-45FA-80F7-9628A38490C6}" presName="level2Shape" presStyleLbl="node3" presStyleIdx="0" presStyleCnt="6" custScaleX="224304"/>
      <dgm:spPr/>
      <dgm:t>
        <a:bodyPr/>
        <a:lstStyle/>
        <a:p>
          <a:pPr rtl="1"/>
          <a:endParaRPr lang="fa-IR"/>
        </a:p>
      </dgm:t>
    </dgm:pt>
    <dgm:pt modelId="{8377A7F8-8E37-4657-94E7-5FCF73D428C2}" type="pres">
      <dgm:prSet presAssocID="{507EB426-A7C8-45FA-80F7-9628A38490C6}" presName="hierChild3" presStyleCnt="0"/>
      <dgm:spPr/>
    </dgm:pt>
    <dgm:pt modelId="{555AD237-73B1-4625-988F-043E02DA092A}" type="pres">
      <dgm:prSet presAssocID="{C9F17815-96C0-4563-9C62-F38027F19264}" presName="Name25" presStyleLbl="parChTrans1D3" presStyleIdx="1" presStyleCnt="6"/>
      <dgm:spPr/>
      <dgm:t>
        <a:bodyPr/>
        <a:lstStyle/>
        <a:p>
          <a:pPr rtl="1"/>
          <a:endParaRPr lang="fa-IR"/>
        </a:p>
      </dgm:t>
    </dgm:pt>
    <dgm:pt modelId="{F1972DAF-5E62-4E0E-AA18-7C6C51504E19}" type="pres">
      <dgm:prSet presAssocID="{C9F17815-96C0-4563-9C62-F38027F19264}" presName="connTx" presStyleLbl="parChTrans1D3" presStyleIdx="1" presStyleCnt="6"/>
      <dgm:spPr/>
      <dgm:t>
        <a:bodyPr/>
        <a:lstStyle/>
        <a:p>
          <a:pPr rtl="1"/>
          <a:endParaRPr lang="fa-IR"/>
        </a:p>
      </dgm:t>
    </dgm:pt>
    <dgm:pt modelId="{ED575C81-2C79-4036-916E-AC98CDF62923}" type="pres">
      <dgm:prSet presAssocID="{E247BF28-8950-4443-A83D-F10DD454EE50}" presName="Name30" presStyleCnt="0"/>
      <dgm:spPr/>
    </dgm:pt>
    <dgm:pt modelId="{F675690F-F856-4AFE-AC3C-FB9BCD84DFB1}" type="pres">
      <dgm:prSet presAssocID="{E247BF28-8950-4443-A83D-F10DD454EE50}" presName="level2Shape" presStyleLbl="node3" presStyleIdx="1" presStyleCnt="6" custScaleX="224304"/>
      <dgm:spPr/>
      <dgm:t>
        <a:bodyPr/>
        <a:lstStyle/>
        <a:p>
          <a:pPr rtl="1"/>
          <a:endParaRPr lang="fa-IR"/>
        </a:p>
      </dgm:t>
    </dgm:pt>
    <dgm:pt modelId="{3F6B2394-48FD-43BA-A2B3-6AEE317E2B60}" type="pres">
      <dgm:prSet presAssocID="{E247BF28-8950-4443-A83D-F10DD454EE50}" presName="hierChild3" presStyleCnt="0"/>
      <dgm:spPr/>
    </dgm:pt>
    <dgm:pt modelId="{4B882F78-F192-4E64-87CF-1E7664103B92}" type="pres">
      <dgm:prSet presAssocID="{28751708-0B08-47BA-9D70-BE3B46C37281}" presName="Name25" presStyleLbl="parChTrans1D3" presStyleIdx="2" presStyleCnt="6"/>
      <dgm:spPr/>
      <dgm:t>
        <a:bodyPr/>
        <a:lstStyle/>
        <a:p>
          <a:pPr rtl="1"/>
          <a:endParaRPr lang="fa-IR"/>
        </a:p>
      </dgm:t>
    </dgm:pt>
    <dgm:pt modelId="{0C2FDC0F-3D46-466E-9F73-4917A4CB7A3C}" type="pres">
      <dgm:prSet presAssocID="{28751708-0B08-47BA-9D70-BE3B46C37281}" presName="connTx" presStyleLbl="parChTrans1D3" presStyleIdx="2" presStyleCnt="6"/>
      <dgm:spPr/>
      <dgm:t>
        <a:bodyPr/>
        <a:lstStyle/>
        <a:p>
          <a:pPr rtl="1"/>
          <a:endParaRPr lang="fa-IR"/>
        </a:p>
      </dgm:t>
    </dgm:pt>
    <dgm:pt modelId="{684D5EB6-71D1-4284-BC9C-F5B9967D7C39}" type="pres">
      <dgm:prSet presAssocID="{EA9FEECA-07E7-466D-8E99-4A5E5762A8C9}" presName="Name30" presStyleCnt="0"/>
      <dgm:spPr/>
    </dgm:pt>
    <dgm:pt modelId="{55AA974E-6C21-409F-9703-8E9D752C99F9}" type="pres">
      <dgm:prSet presAssocID="{EA9FEECA-07E7-466D-8E99-4A5E5762A8C9}" presName="level2Shape" presStyleLbl="node3" presStyleIdx="2" presStyleCnt="6" custScaleX="224473"/>
      <dgm:spPr/>
      <dgm:t>
        <a:bodyPr/>
        <a:lstStyle/>
        <a:p>
          <a:pPr rtl="1"/>
          <a:endParaRPr lang="fa-IR"/>
        </a:p>
      </dgm:t>
    </dgm:pt>
    <dgm:pt modelId="{892DE583-9F27-4EB8-B7BB-551AC3E5ADE0}" type="pres">
      <dgm:prSet presAssocID="{EA9FEECA-07E7-466D-8E99-4A5E5762A8C9}" presName="hierChild3" presStyleCnt="0"/>
      <dgm:spPr/>
    </dgm:pt>
    <dgm:pt modelId="{17B6CB07-50BD-44A4-AA50-1C39D398C33C}" type="pres">
      <dgm:prSet presAssocID="{855EBF89-231F-4200-ACC2-3267B6CC365C}" presName="Name25" presStyleLbl="parChTrans1D3" presStyleIdx="3" presStyleCnt="6"/>
      <dgm:spPr/>
      <dgm:t>
        <a:bodyPr/>
        <a:lstStyle/>
        <a:p>
          <a:pPr rtl="1"/>
          <a:endParaRPr lang="fa-IR"/>
        </a:p>
      </dgm:t>
    </dgm:pt>
    <dgm:pt modelId="{6437C3EE-5284-4396-8E8D-6D4AFBDE6D10}" type="pres">
      <dgm:prSet presAssocID="{855EBF89-231F-4200-ACC2-3267B6CC365C}" presName="connTx" presStyleLbl="parChTrans1D3" presStyleIdx="3" presStyleCnt="6"/>
      <dgm:spPr/>
      <dgm:t>
        <a:bodyPr/>
        <a:lstStyle/>
        <a:p>
          <a:pPr rtl="1"/>
          <a:endParaRPr lang="fa-IR"/>
        </a:p>
      </dgm:t>
    </dgm:pt>
    <dgm:pt modelId="{12737C4D-C595-4A76-B09E-74CB84589C4C}" type="pres">
      <dgm:prSet presAssocID="{AF3B8B16-1EE1-4667-87E0-69097EDB5D1C}" presName="Name30" presStyleCnt="0"/>
      <dgm:spPr/>
    </dgm:pt>
    <dgm:pt modelId="{FDDC2A56-1C6A-4145-9A0F-4476DD194CE4}" type="pres">
      <dgm:prSet presAssocID="{AF3B8B16-1EE1-4667-87E0-69097EDB5D1C}" presName="level2Shape" presStyleLbl="node3" presStyleIdx="3" presStyleCnt="6" custScaleX="224388"/>
      <dgm:spPr/>
      <dgm:t>
        <a:bodyPr/>
        <a:lstStyle/>
        <a:p>
          <a:pPr rtl="1"/>
          <a:endParaRPr lang="fa-IR"/>
        </a:p>
      </dgm:t>
    </dgm:pt>
    <dgm:pt modelId="{14DA6C35-E9E2-43D8-A9BA-2098E8950DD5}" type="pres">
      <dgm:prSet presAssocID="{AF3B8B16-1EE1-4667-87E0-69097EDB5D1C}" presName="hierChild3" presStyleCnt="0"/>
      <dgm:spPr/>
    </dgm:pt>
    <dgm:pt modelId="{1EFAC2B0-9085-4B37-81EB-24C767F2A603}" type="pres">
      <dgm:prSet presAssocID="{62EBC3CA-F606-45B1-A4A1-8229E08FC474}" presName="Name25" presStyleLbl="parChTrans1D3" presStyleIdx="4" presStyleCnt="6"/>
      <dgm:spPr/>
      <dgm:t>
        <a:bodyPr/>
        <a:lstStyle/>
        <a:p>
          <a:pPr rtl="1"/>
          <a:endParaRPr lang="fa-IR"/>
        </a:p>
      </dgm:t>
    </dgm:pt>
    <dgm:pt modelId="{0B765D4A-8AFE-48AE-A06B-7EA094920078}" type="pres">
      <dgm:prSet presAssocID="{62EBC3CA-F606-45B1-A4A1-8229E08FC474}" presName="connTx" presStyleLbl="parChTrans1D3" presStyleIdx="4" presStyleCnt="6"/>
      <dgm:spPr/>
      <dgm:t>
        <a:bodyPr/>
        <a:lstStyle/>
        <a:p>
          <a:pPr rtl="1"/>
          <a:endParaRPr lang="fa-IR"/>
        </a:p>
      </dgm:t>
    </dgm:pt>
    <dgm:pt modelId="{C634AC67-B085-4060-A510-68998890C622}" type="pres">
      <dgm:prSet presAssocID="{1AB42975-D6BC-4F54-B58A-A1A3B721BA23}" presName="Name30" presStyleCnt="0"/>
      <dgm:spPr/>
    </dgm:pt>
    <dgm:pt modelId="{A37F3455-567B-4EBB-A3DB-27CFFBE706A3}" type="pres">
      <dgm:prSet presAssocID="{1AB42975-D6BC-4F54-B58A-A1A3B721BA23}" presName="level2Shape" presStyleLbl="node3" presStyleIdx="4" presStyleCnt="6" custScaleX="224388"/>
      <dgm:spPr/>
      <dgm:t>
        <a:bodyPr/>
        <a:lstStyle/>
        <a:p>
          <a:pPr rtl="1"/>
          <a:endParaRPr lang="fa-IR"/>
        </a:p>
      </dgm:t>
    </dgm:pt>
    <dgm:pt modelId="{9D31BE1B-82F1-4D2A-AD3F-B93F8E6AE31C}" type="pres">
      <dgm:prSet presAssocID="{1AB42975-D6BC-4F54-B58A-A1A3B721BA23}" presName="hierChild3" presStyleCnt="0"/>
      <dgm:spPr/>
    </dgm:pt>
    <dgm:pt modelId="{0F108015-8F4C-4BEC-912D-CD0757919F89}" type="pres">
      <dgm:prSet presAssocID="{B1A1FDB5-F619-4C95-BAE7-4B8C7998C39B}" presName="Name25" presStyleLbl="parChTrans1D2" presStyleIdx="1" presStyleCnt="3"/>
      <dgm:spPr/>
      <dgm:t>
        <a:bodyPr/>
        <a:lstStyle/>
        <a:p>
          <a:pPr rtl="1"/>
          <a:endParaRPr lang="fa-IR"/>
        </a:p>
      </dgm:t>
    </dgm:pt>
    <dgm:pt modelId="{0763C334-A2B8-446C-9FB1-165723AD5D75}" type="pres">
      <dgm:prSet presAssocID="{B1A1FDB5-F619-4C95-BAE7-4B8C7998C39B}" presName="connTx" presStyleLbl="parChTrans1D2" presStyleIdx="1" presStyleCnt="3"/>
      <dgm:spPr/>
      <dgm:t>
        <a:bodyPr/>
        <a:lstStyle/>
        <a:p>
          <a:pPr rtl="1"/>
          <a:endParaRPr lang="fa-IR"/>
        </a:p>
      </dgm:t>
    </dgm:pt>
    <dgm:pt modelId="{E0A444A9-61BF-40B1-98AD-49BBED018663}" type="pres">
      <dgm:prSet presAssocID="{22CC3496-D96D-4F8C-9CF4-F7A2E68CFFA4}" presName="Name30" presStyleCnt="0"/>
      <dgm:spPr/>
    </dgm:pt>
    <dgm:pt modelId="{54AAB589-4212-456E-ACA7-0A7BCEBFA8D9}" type="pres">
      <dgm:prSet presAssocID="{22CC3496-D96D-4F8C-9CF4-F7A2E68CFFA4}" presName="level2Shape" presStyleLbl="node2" presStyleIdx="1" presStyleCnt="3" custScaleX="224304" custScaleY="100066" custLinFactY="-95475" custLinFactNeighborY="-100000"/>
      <dgm:spPr/>
      <dgm:t>
        <a:bodyPr/>
        <a:lstStyle/>
        <a:p>
          <a:pPr rtl="1"/>
          <a:endParaRPr lang="fa-IR"/>
        </a:p>
      </dgm:t>
    </dgm:pt>
    <dgm:pt modelId="{4638D80B-3096-4DE1-B37F-502BBAC2CEA3}" type="pres">
      <dgm:prSet presAssocID="{22CC3496-D96D-4F8C-9CF4-F7A2E68CFFA4}" presName="hierChild3" presStyleCnt="0"/>
      <dgm:spPr/>
    </dgm:pt>
    <dgm:pt modelId="{A20D2B0A-3B8A-418F-B5DB-962C23D2BA69}" type="pres">
      <dgm:prSet presAssocID="{2659AD3A-26EB-4945-B2F7-4D76494E9789}" presName="Name25" presStyleLbl="parChTrans1D3" presStyleIdx="5" presStyleCnt="6"/>
      <dgm:spPr/>
      <dgm:t>
        <a:bodyPr/>
        <a:lstStyle/>
        <a:p>
          <a:pPr rtl="1"/>
          <a:endParaRPr lang="fa-IR"/>
        </a:p>
      </dgm:t>
    </dgm:pt>
    <dgm:pt modelId="{840F2487-E19B-47B3-B8BD-36D54AFC7945}" type="pres">
      <dgm:prSet presAssocID="{2659AD3A-26EB-4945-B2F7-4D76494E9789}" presName="connTx" presStyleLbl="parChTrans1D3" presStyleIdx="5" presStyleCnt="6"/>
      <dgm:spPr/>
      <dgm:t>
        <a:bodyPr/>
        <a:lstStyle/>
        <a:p>
          <a:pPr rtl="1"/>
          <a:endParaRPr lang="fa-IR"/>
        </a:p>
      </dgm:t>
    </dgm:pt>
    <dgm:pt modelId="{069B5C8F-9392-48B0-A2DB-473E1C841DC6}" type="pres">
      <dgm:prSet presAssocID="{F9BEB973-81E6-4FBF-B2E0-672DD744AD9E}" presName="Name30" presStyleCnt="0"/>
      <dgm:spPr/>
    </dgm:pt>
    <dgm:pt modelId="{857160AC-F84B-4747-9F5A-E1032717CA73}" type="pres">
      <dgm:prSet presAssocID="{F9BEB973-81E6-4FBF-B2E0-672DD744AD9E}" presName="level2Shape" presStyleLbl="node3" presStyleIdx="5" presStyleCnt="6" custScaleX="224304"/>
      <dgm:spPr/>
      <dgm:t>
        <a:bodyPr/>
        <a:lstStyle/>
        <a:p>
          <a:pPr rtl="1"/>
          <a:endParaRPr lang="fa-IR"/>
        </a:p>
      </dgm:t>
    </dgm:pt>
    <dgm:pt modelId="{E3E245D6-19C4-45CB-85E4-099C23D6C6BE}" type="pres">
      <dgm:prSet presAssocID="{F9BEB973-81E6-4FBF-B2E0-672DD744AD9E}" presName="hierChild3" presStyleCnt="0"/>
      <dgm:spPr/>
    </dgm:pt>
    <dgm:pt modelId="{CC6FF767-CCEB-47A3-8345-0A941B86913F}" type="pres">
      <dgm:prSet presAssocID="{2799C7A4-2A1C-4978-9BFB-9F91E8D0BA08}" presName="Name25" presStyleLbl="parChTrans1D2" presStyleIdx="2" presStyleCnt="3"/>
      <dgm:spPr/>
      <dgm:t>
        <a:bodyPr/>
        <a:lstStyle/>
        <a:p>
          <a:pPr rtl="1"/>
          <a:endParaRPr lang="fa-IR"/>
        </a:p>
      </dgm:t>
    </dgm:pt>
    <dgm:pt modelId="{4A6A4EE9-2469-406C-8C5E-2ED12323F34B}" type="pres">
      <dgm:prSet presAssocID="{2799C7A4-2A1C-4978-9BFB-9F91E8D0BA08}" presName="connTx" presStyleLbl="parChTrans1D2" presStyleIdx="2" presStyleCnt="3"/>
      <dgm:spPr/>
      <dgm:t>
        <a:bodyPr/>
        <a:lstStyle/>
        <a:p>
          <a:pPr rtl="1"/>
          <a:endParaRPr lang="fa-IR"/>
        </a:p>
      </dgm:t>
    </dgm:pt>
    <dgm:pt modelId="{AD8056DE-6850-4231-BA3B-20577B11EECF}" type="pres">
      <dgm:prSet presAssocID="{B8CC93D8-064F-4D6E-BFAA-6F5ED2293141}" presName="Name30" presStyleCnt="0"/>
      <dgm:spPr/>
    </dgm:pt>
    <dgm:pt modelId="{A6EEDBFB-66E4-4636-B1FC-C26D4A0F3A9F}" type="pres">
      <dgm:prSet presAssocID="{B8CC93D8-064F-4D6E-BFAA-6F5ED2293141}" presName="level2Shape" presStyleLbl="node2" presStyleIdx="2" presStyleCnt="3" custScaleX="219064" custLinFactY="-68691" custLinFactNeighborX="1515" custLinFactNeighborY="-100000"/>
      <dgm:spPr/>
      <dgm:t>
        <a:bodyPr/>
        <a:lstStyle/>
        <a:p>
          <a:pPr rtl="1"/>
          <a:endParaRPr lang="fa-IR"/>
        </a:p>
      </dgm:t>
    </dgm:pt>
    <dgm:pt modelId="{0DD6BC40-9A64-4205-A0AA-B1F6CBFD717E}" type="pres">
      <dgm:prSet presAssocID="{B8CC93D8-064F-4D6E-BFAA-6F5ED2293141}" presName="hierChild3" presStyleCnt="0"/>
      <dgm:spPr/>
    </dgm:pt>
    <dgm:pt modelId="{A490B8FA-3736-414E-A8D1-FC2E3C1E2D10}" type="pres">
      <dgm:prSet presAssocID="{4EE14215-5B12-430B-BC32-2B8207AD083E}" presName="bgShapesFlow" presStyleCnt="0"/>
      <dgm:spPr/>
    </dgm:pt>
    <dgm:pt modelId="{0C204597-6089-492A-9000-B567CABF6235}" type="pres">
      <dgm:prSet presAssocID="{8285EAFD-661A-42C1-A52F-0F6DA96E9D16}" presName="rectComp" presStyleCnt="0"/>
      <dgm:spPr/>
    </dgm:pt>
    <dgm:pt modelId="{BB698023-4023-48C6-80B1-8B0474953EFE}" type="pres">
      <dgm:prSet presAssocID="{8285EAFD-661A-42C1-A52F-0F6DA96E9D16}" presName="bgRect" presStyleLbl="bgShp" presStyleIdx="0" presStyleCnt="3" custScaleX="205611" custScaleY="63510" custLinFactNeighborX="32"/>
      <dgm:spPr/>
      <dgm:t>
        <a:bodyPr/>
        <a:lstStyle/>
        <a:p>
          <a:pPr rtl="1"/>
          <a:endParaRPr lang="fa-IR"/>
        </a:p>
      </dgm:t>
    </dgm:pt>
    <dgm:pt modelId="{69F16E6E-670C-43DF-86AA-39017691FD9C}" type="pres">
      <dgm:prSet presAssocID="{8285EAFD-661A-42C1-A52F-0F6DA96E9D16}" presName="bgRectTx" presStyleLbl="bgShp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C4C5F21D-441F-47FF-92AD-4C14A24E769C}" type="pres">
      <dgm:prSet presAssocID="{8285EAFD-661A-42C1-A52F-0F6DA96E9D16}" presName="spComp" presStyleCnt="0"/>
      <dgm:spPr/>
    </dgm:pt>
    <dgm:pt modelId="{51F3F6DA-EA82-4BA7-BED0-D568159ADBE6}" type="pres">
      <dgm:prSet presAssocID="{8285EAFD-661A-42C1-A52F-0F6DA96E9D16}" presName="hSp" presStyleCnt="0"/>
      <dgm:spPr/>
    </dgm:pt>
    <dgm:pt modelId="{FB23C02D-0BDC-4373-8CAC-03B9FB454A07}" type="pres">
      <dgm:prSet presAssocID="{605A40A4-410A-4685-A001-F7FA12E129B7}" presName="rectComp" presStyleCnt="0"/>
      <dgm:spPr/>
    </dgm:pt>
    <dgm:pt modelId="{19442CE1-D0C0-4DC2-AEF0-2C96127EF2DF}" type="pres">
      <dgm:prSet presAssocID="{605A40A4-410A-4685-A001-F7FA12E129B7}" presName="bgRect" presStyleLbl="bgShp" presStyleIdx="1" presStyleCnt="3" custScaleX="205611" custScaleY="63510" custLinFactNeighborX="777"/>
      <dgm:spPr/>
      <dgm:t>
        <a:bodyPr/>
        <a:lstStyle/>
        <a:p>
          <a:pPr rtl="1"/>
          <a:endParaRPr lang="fa-IR"/>
        </a:p>
      </dgm:t>
    </dgm:pt>
    <dgm:pt modelId="{F05FD316-5924-447D-93B5-F581223762E4}" type="pres">
      <dgm:prSet presAssocID="{605A40A4-410A-4685-A001-F7FA12E129B7}" presName="bgRectTx" presStyleLbl="bgShp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B201B060-2D14-4D92-9527-F8C0F3D38650}" type="pres">
      <dgm:prSet presAssocID="{605A40A4-410A-4685-A001-F7FA12E129B7}" presName="spComp" presStyleCnt="0"/>
      <dgm:spPr/>
    </dgm:pt>
    <dgm:pt modelId="{C38F8D07-B83D-40FC-B812-B3903CFB628B}" type="pres">
      <dgm:prSet presAssocID="{605A40A4-410A-4685-A001-F7FA12E129B7}" presName="hSp" presStyleCnt="0"/>
      <dgm:spPr/>
    </dgm:pt>
    <dgm:pt modelId="{91AC0959-60E7-460F-9DF7-225C244522E0}" type="pres">
      <dgm:prSet presAssocID="{63B5CB8D-3AED-4B2B-A38B-57FC370DB466}" presName="rectComp" presStyleCnt="0"/>
      <dgm:spPr/>
    </dgm:pt>
    <dgm:pt modelId="{A2C86019-4ABE-45D2-B6E2-EA1610BF2A2F}" type="pres">
      <dgm:prSet presAssocID="{63B5CB8D-3AED-4B2B-A38B-57FC370DB466}" presName="bgRect" presStyleLbl="bgShp" presStyleIdx="2" presStyleCnt="3" custScaleX="205611" custScaleY="63510" custLinFactNeighborX="-4417"/>
      <dgm:spPr/>
      <dgm:t>
        <a:bodyPr/>
        <a:lstStyle/>
        <a:p>
          <a:pPr rtl="1"/>
          <a:endParaRPr lang="fa-IR"/>
        </a:p>
      </dgm:t>
    </dgm:pt>
    <dgm:pt modelId="{46107696-0D1E-4632-BB4F-3A799B499D79}" type="pres">
      <dgm:prSet presAssocID="{63B5CB8D-3AED-4B2B-A38B-57FC370DB466}" presName="bgRectTx" presStyleLbl="bgShp" presStyleIdx="2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1DD72930-B5F6-470D-AEC0-506572ABA3E0}" srcId="{38590411-D5A7-4CF8-BFF9-B14EC0C7F5A6}" destId="{AF3B8B16-1EE1-4667-87E0-69097EDB5D1C}" srcOrd="3" destOrd="0" parTransId="{855EBF89-231F-4200-ACC2-3267B6CC365C}" sibTransId="{F2A9C06B-EBE3-4931-A899-CB635228C38B}"/>
    <dgm:cxn modelId="{6F926090-2807-417B-BA62-86F4355377C4}" srcId="{4EE14215-5B12-430B-BC32-2B8207AD083E}" destId="{605A40A4-410A-4685-A001-F7FA12E129B7}" srcOrd="2" destOrd="0" parTransId="{77CF126F-0C0A-4FF8-B2FA-1554F36556D8}" sibTransId="{B2EC92A5-A46D-4DCA-8CFA-6B5C6995C326}"/>
    <dgm:cxn modelId="{5E66F00B-2CB4-4E39-BE14-CC1C05511366}" srcId="{38590411-D5A7-4CF8-BFF9-B14EC0C7F5A6}" destId="{1AB42975-D6BC-4F54-B58A-A1A3B721BA23}" srcOrd="4" destOrd="0" parTransId="{62EBC3CA-F606-45B1-A4A1-8229E08FC474}" sibTransId="{C116A149-C6A5-4289-90C3-978113253C19}"/>
    <dgm:cxn modelId="{F20DD067-7068-412E-A54A-3A2B41389C7A}" type="presOf" srcId="{63B5CB8D-3AED-4B2B-A38B-57FC370DB466}" destId="{A2C86019-4ABE-45D2-B6E2-EA1610BF2A2F}" srcOrd="0" destOrd="0" presId="urn:microsoft.com/office/officeart/2005/8/layout/hierarchy5"/>
    <dgm:cxn modelId="{EE39A1CF-78F6-4A36-8E1C-5418B3704FB9}" srcId="{4EE14215-5B12-430B-BC32-2B8207AD083E}" destId="{8285EAFD-661A-42C1-A52F-0F6DA96E9D16}" srcOrd="1" destOrd="0" parTransId="{77355023-B066-41E9-8F2F-7B3264DC98BC}" sibTransId="{77562C20-B7C5-4BC4-930E-E9EC51E9632C}"/>
    <dgm:cxn modelId="{FC332F2F-F357-42F9-96E2-42C51B64DE67}" srcId="{50CB73C6-0F38-4436-ACE2-3167FBA1C968}" destId="{22CC3496-D96D-4F8C-9CF4-F7A2E68CFFA4}" srcOrd="1" destOrd="0" parTransId="{B1A1FDB5-F619-4C95-BAE7-4B8C7998C39B}" sibTransId="{B3E4304A-D870-47BC-A545-442F77DF01F6}"/>
    <dgm:cxn modelId="{2B08481C-2655-4C1D-81EA-7DB5AAB7041E}" srcId="{50CB73C6-0F38-4436-ACE2-3167FBA1C968}" destId="{B8CC93D8-064F-4D6E-BFAA-6F5ED2293141}" srcOrd="2" destOrd="0" parTransId="{2799C7A4-2A1C-4978-9BFB-9F91E8D0BA08}" sibTransId="{06FB7A80-36D3-4A28-9CF2-9E4020834D75}"/>
    <dgm:cxn modelId="{0C89B86E-38C2-4B80-8620-BE7AEA7B9088}" srcId="{50CB73C6-0F38-4436-ACE2-3167FBA1C968}" destId="{38590411-D5A7-4CF8-BFF9-B14EC0C7F5A6}" srcOrd="0" destOrd="0" parTransId="{4075E7BF-C263-4ADF-8E17-5736C82A78F5}" sibTransId="{D095AEF0-5DE7-4DC7-BAFD-E25C35ABFB57}"/>
    <dgm:cxn modelId="{477F2DE0-B088-41C3-BB4C-52005F1A2211}" type="presOf" srcId="{38590411-D5A7-4CF8-BFF9-B14EC0C7F5A6}" destId="{4DA3F53A-2B2B-442F-BF1F-1983AA429255}" srcOrd="0" destOrd="0" presId="urn:microsoft.com/office/officeart/2005/8/layout/hierarchy5"/>
    <dgm:cxn modelId="{4EE6AE6A-A7CB-4E89-A215-5FB72F76494A}" type="presOf" srcId="{B1A1FDB5-F619-4C95-BAE7-4B8C7998C39B}" destId="{0763C334-A2B8-446C-9FB1-165723AD5D75}" srcOrd="1" destOrd="0" presId="urn:microsoft.com/office/officeart/2005/8/layout/hierarchy5"/>
    <dgm:cxn modelId="{45C8653C-B6F9-446A-ABEB-FBA889135D33}" type="presOf" srcId="{50CB73C6-0F38-4436-ACE2-3167FBA1C968}" destId="{E0990822-1E7E-419E-8DC3-73B5647E5742}" srcOrd="0" destOrd="0" presId="urn:microsoft.com/office/officeart/2005/8/layout/hierarchy5"/>
    <dgm:cxn modelId="{E63B6794-E99C-47E9-9478-2B7A575DF454}" type="presOf" srcId="{22CC3496-D96D-4F8C-9CF4-F7A2E68CFFA4}" destId="{54AAB589-4212-456E-ACA7-0A7BCEBFA8D9}" srcOrd="0" destOrd="0" presId="urn:microsoft.com/office/officeart/2005/8/layout/hierarchy5"/>
    <dgm:cxn modelId="{ABFAA831-B164-404B-91D5-3063FD96C568}" type="presOf" srcId="{C9F17815-96C0-4563-9C62-F38027F19264}" destId="{555AD237-73B1-4625-988F-043E02DA092A}" srcOrd="0" destOrd="0" presId="urn:microsoft.com/office/officeart/2005/8/layout/hierarchy5"/>
    <dgm:cxn modelId="{077FA18E-6F6F-4B6F-80B4-1211E1D4E40C}" type="presOf" srcId="{28751708-0B08-47BA-9D70-BE3B46C37281}" destId="{0C2FDC0F-3D46-466E-9F73-4917A4CB7A3C}" srcOrd="1" destOrd="0" presId="urn:microsoft.com/office/officeart/2005/8/layout/hierarchy5"/>
    <dgm:cxn modelId="{E07CE87D-356C-4C65-B427-54A45B8729DB}" type="presOf" srcId="{B8CC93D8-064F-4D6E-BFAA-6F5ED2293141}" destId="{A6EEDBFB-66E4-4636-B1FC-C26D4A0F3A9F}" srcOrd="0" destOrd="0" presId="urn:microsoft.com/office/officeart/2005/8/layout/hierarchy5"/>
    <dgm:cxn modelId="{6FF1A503-EF45-4B5F-A09D-E58FA4CA1F3C}" type="presOf" srcId="{4EE14215-5B12-430B-BC32-2B8207AD083E}" destId="{F4C8060B-8227-4248-B31E-F367DFC02554}" srcOrd="0" destOrd="0" presId="urn:microsoft.com/office/officeart/2005/8/layout/hierarchy5"/>
    <dgm:cxn modelId="{26817085-95AD-4685-AB77-CADCB83B2B0F}" type="presOf" srcId="{C9F17815-96C0-4563-9C62-F38027F19264}" destId="{F1972DAF-5E62-4E0E-AA18-7C6C51504E19}" srcOrd="1" destOrd="0" presId="urn:microsoft.com/office/officeart/2005/8/layout/hierarchy5"/>
    <dgm:cxn modelId="{95D81562-6BE4-4F62-BDAC-886D7C19F14F}" type="presOf" srcId="{2799C7A4-2A1C-4978-9BFB-9F91E8D0BA08}" destId="{CC6FF767-CCEB-47A3-8345-0A941B86913F}" srcOrd="0" destOrd="0" presId="urn:microsoft.com/office/officeart/2005/8/layout/hierarchy5"/>
    <dgm:cxn modelId="{0C449CC5-152F-4085-9871-6F0FA30F1598}" type="presOf" srcId="{B37FCE69-EBF0-49E0-8EBC-9EDE863C00B5}" destId="{9D8F79C3-0700-4739-9E43-83E16805E692}" srcOrd="0" destOrd="0" presId="urn:microsoft.com/office/officeart/2005/8/layout/hierarchy5"/>
    <dgm:cxn modelId="{F99481D6-CFBC-4DDF-94F2-B9561981F9A5}" type="presOf" srcId="{855EBF89-231F-4200-ACC2-3267B6CC365C}" destId="{17B6CB07-50BD-44A4-AA50-1C39D398C33C}" srcOrd="0" destOrd="0" presId="urn:microsoft.com/office/officeart/2005/8/layout/hierarchy5"/>
    <dgm:cxn modelId="{9FB4C292-A049-492D-9978-4B525B02135C}" srcId="{38590411-D5A7-4CF8-BFF9-B14EC0C7F5A6}" destId="{E247BF28-8950-4443-A83D-F10DD454EE50}" srcOrd="1" destOrd="0" parTransId="{C9F17815-96C0-4563-9C62-F38027F19264}" sibTransId="{D090DFC9-035C-4CB8-A58F-4849AF2E7B9B}"/>
    <dgm:cxn modelId="{9D56DC8E-2FA0-49EA-8995-1C6CABC69687}" srcId="{38590411-D5A7-4CF8-BFF9-B14EC0C7F5A6}" destId="{507EB426-A7C8-45FA-80F7-9628A38490C6}" srcOrd="0" destOrd="0" parTransId="{B37FCE69-EBF0-49E0-8EBC-9EDE863C00B5}" sibTransId="{64B75572-12BC-4EEE-9577-2A81E3B92D26}"/>
    <dgm:cxn modelId="{F60D95EB-900A-4A17-B8B4-BBD5A534BA19}" type="presOf" srcId="{EA9FEECA-07E7-466D-8E99-4A5E5762A8C9}" destId="{55AA974E-6C21-409F-9703-8E9D752C99F9}" srcOrd="0" destOrd="0" presId="urn:microsoft.com/office/officeart/2005/8/layout/hierarchy5"/>
    <dgm:cxn modelId="{BAF16CE4-4E60-4488-9CC3-6830D420ABFF}" type="presOf" srcId="{63B5CB8D-3AED-4B2B-A38B-57FC370DB466}" destId="{46107696-0D1E-4632-BB4F-3A799B499D79}" srcOrd="1" destOrd="0" presId="urn:microsoft.com/office/officeart/2005/8/layout/hierarchy5"/>
    <dgm:cxn modelId="{08B46B55-E0A1-454A-B760-FD73394A7791}" type="presOf" srcId="{1AB42975-D6BC-4F54-B58A-A1A3B721BA23}" destId="{A37F3455-567B-4EBB-A3DB-27CFFBE706A3}" srcOrd="0" destOrd="0" presId="urn:microsoft.com/office/officeart/2005/8/layout/hierarchy5"/>
    <dgm:cxn modelId="{C0070C9C-1116-483F-B899-FC5D9D5C0FC6}" type="presOf" srcId="{F9BEB973-81E6-4FBF-B2E0-672DD744AD9E}" destId="{857160AC-F84B-4747-9F5A-E1032717CA73}" srcOrd="0" destOrd="0" presId="urn:microsoft.com/office/officeart/2005/8/layout/hierarchy5"/>
    <dgm:cxn modelId="{006EA950-AC73-4221-A71A-0BDDA7707671}" type="presOf" srcId="{855EBF89-231F-4200-ACC2-3267B6CC365C}" destId="{6437C3EE-5284-4396-8E8D-6D4AFBDE6D10}" srcOrd="1" destOrd="0" presId="urn:microsoft.com/office/officeart/2005/8/layout/hierarchy5"/>
    <dgm:cxn modelId="{5FD3752B-A667-4013-AA8E-09BE97BA5AE9}" type="presOf" srcId="{8285EAFD-661A-42C1-A52F-0F6DA96E9D16}" destId="{BB698023-4023-48C6-80B1-8B0474953EFE}" srcOrd="0" destOrd="0" presId="urn:microsoft.com/office/officeart/2005/8/layout/hierarchy5"/>
    <dgm:cxn modelId="{0C95403C-8090-49D4-8193-792A67A73512}" type="presOf" srcId="{4075E7BF-C263-4ADF-8E17-5736C82A78F5}" destId="{F2B30CE3-2B50-4912-945F-E5D3F3F7D1F2}" srcOrd="1" destOrd="0" presId="urn:microsoft.com/office/officeart/2005/8/layout/hierarchy5"/>
    <dgm:cxn modelId="{D6D3CCC6-8CE3-4ED7-91AB-0D761396A0F0}" srcId="{4EE14215-5B12-430B-BC32-2B8207AD083E}" destId="{63B5CB8D-3AED-4B2B-A38B-57FC370DB466}" srcOrd="3" destOrd="0" parTransId="{E9C34BA2-0ABF-4EE6-8FDE-CFE4DFB1519C}" sibTransId="{97C6C78E-B22F-4BBB-86EB-73CA0C818B13}"/>
    <dgm:cxn modelId="{4A186A63-90F5-4794-A977-3BF209D1E3D3}" type="presOf" srcId="{AF3B8B16-1EE1-4667-87E0-69097EDB5D1C}" destId="{FDDC2A56-1C6A-4145-9A0F-4476DD194CE4}" srcOrd="0" destOrd="0" presId="urn:microsoft.com/office/officeart/2005/8/layout/hierarchy5"/>
    <dgm:cxn modelId="{E1DD27F8-8908-49E8-B7B1-6B05EFD1C554}" type="presOf" srcId="{4075E7BF-C263-4ADF-8E17-5736C82A78F5}" destId="{DA724AF0-3C0C-4B1F-903D-1ADFD457DA22}" srcOrd="0" destOrd="0" presId="urn:microsoft.com/office/officeart/2005/8/layout/hierarchy5"/>
    <dgm:cxn modelId="{F5B71290-9534-4479-A5F0-8D5B066B4EC5}" type="presOf" srcId="{605A40A4-410A-4685-A001-F7FA12E129B7}" destId="{F05FD316-5924-447D-93B5-F581223762E4}" srcOrd="1" destOrd="0" presId="urn:microsoft.com/office/officeart/2005/8/layout/hierarchy5"/>
    <dgm:cxn modelId="{DBFBDD08-59E7-4DBF-87DA-1A0371710A9B}" type="presOf" srcId="{28751708-0B08-47BA-9D70-BE3B46C37281}" destId="{4B882F78-F192-4E64-87CF-1E7664103B92}" srcOrd="0" destOrd="0" presId="urn:microsoft.com/office/officeart/2005/8/layout/hierarchy5"/>
    <dgm:cxn modelId="{377BDE1B-8B8B-4C28-BF04-044C59F2EB9B}" type="presOf" srcId="{605A40A4-410A-4685-A001-F7FA12E129B7}" destId="{19442CE1-D0C0-4DC2-AEF0-2C96127EF2DF}" srcOrd="0" destOrd="0" presId="urn:microsoft.com/office/officeart/2005/8/layout/hierarchy5"/>
    <dgm:cxn modelId="{6357D608-F39F-473F-9209-A0F29CD78B37}" type="presOf" srcId="{62EBC3CA-F606-45B1-A4A1-8229E08FC474}" destId="{0B765D4A-8AFE-48AE-A06B-7EA094920078}" srcOrd="1" destOrd="0" presId="urn:microsoft.com/office/officeart/2005/8/layout/hierarchy5"/>
    <dgm:cxn modelId="{326B51D8-E679-4A00-858C-7CFCB5C39FA3}" type="presOf" srcId="{8285EAFD-661A-42C1-A52F-0F6DA96E9D16}" destId="{69F16E6E-670C-43DF-86AA-39017691FD9C}" srcOrd="1" destOrd="0" presId="urn:microsoft.com/office/officeart/2005/8/layout/hierarchy5"/>
    <dgm:cxn modelId="{A23D3EE1-B923-4F81-BC92-1E732CDF58D2}" type="presOf" srcId="{B37FCE69-EBF0-49E0-8EBC-9EDE863C00B5}" destId="{3491A5B3-DA4D-498C-9E89-E82B27584549}" srcOrd="1" destOrd="0" presId="urn:microsoft.com/office/officeart/2005/8/layout/hierarchy5"/>
    <dgm:cxn modelId="{180CA41A-6883-490C-8608-AA50A58699FE}" srcId="{4EE14215-5B12-430B-BC32-2B8207AD083E}" destId="{50CB73C6-0F38-4436-ACE2-3167FBA1C968}" srcOrd="0" destOrd="0" parTransId="{463B0AD2-DB62-47EC-A525-AE5945DEF59F}" sibTransId="{A0B4C619-6B35-4742-B84C-085268DEAA4F}"/>
    <dgm:cxn modelId="{9481856E-8E8C-4111-9ECC-1ED6B4E507F4}" srcId="{22CC3496-D96D-4F8C-9CF4-F7A2E68CFFA4}" destId="{F9BEB973-81E6-4FBF-B2E0-672DD744AD9E}" srcOrd="0" destOrd="0" parTransId="{2659AD3A-26EB-4945-B2F7-4D76494E9789}" sibTransId="{EA38ACA0-A23E-47A1-8D40-03C9897125B2}"/>
    <dgm:cxn modelId="{4540D6B4-91E0-4025-8E2D-1CF4DF7CC1FB}" type="presOf" srcId="{507EB426-A7C8-45FA-80F7-9628A38490C6}" destId="{08057A45-D0A8-4036-93D2-7C03F194624D}" srcOrd="0" destOrd="0" presId="urn:microsoft.com/office/officeart/2005/8/layout/hierarchy5"/>
    <dgm:cxn modelId="{C4D29323-5158-4A9F-82AD-4FF31748EBFA}" type="presOf" srcId="{E247BF28-8950-4443-A83D-F10DD454EE50}" destId="{F675690F-F856-4AFE-AC3C-FB9BCD84DFB1}" srcOrd="0" destOrd="0" presId="urn:microsoft.com/office/officeart/2005/8/layout/hierarchy5"/>
    <dgm:cxn modelId="{ED19BA55-4C15-4956-934E-80A9AB1EAAD7}" type="presOf" srcId="{2659AD3A-26EB-4945-B2F7-4D76494E9789}" destId="{A20D2B0A-3B8A-418F-B5DB-962C23D2BA69}" srcOrd="0" destOrd="0" presId="urn:microsoft.com/office/officeart/2005/8/layout/hierarchy5"/>
    <dgm:cxn modelId="{F6F068BD-6712-413B-9EE3-4569B8EEF0FC}" type="presOf" srcId="{2799C7A4-2A1C-4978-9BFB-9F91E8D0BA08}" destId="{4A6A4EE9-2469-406C-8C5E-2ED12323F34B}" srcOrd="1" destOrd="0" presId="urn:microsoft.com/office/officeart/2005/8/layout/hierarchy5"/>
    <dgm:cxn modelId="{5D68A7A0-4D3D-4E8B-B94A-D0DA9A3A8E95}" type="presOf" srcId="{B1A1FDB5-F619-4C95-BAE7-4B8C7998C39B}" destId="{0F108015-8F4C-4BEC-912D-CD0757919F89}" srcOrd="0" destOrd="0" presId="urn:microsoft.com/office/officeart/2005/8/layout/hierarchy5"/>
    <dgm:cxn modelId="{0069BF70-F39D-48CC-B8E6-B76B83AF2469}" type="presOf" srcId="{2659AD3A-26EB-4945-B2F7-4D76494E9789}" destId="{840F2487-E19B-47B3-B8BD-36D54AFC7945}" srcOrd="1" destOrd="0" presId="urn:microsoft.com/office/officeart/2005/8/layout/hierarchy5"/>
    <dgm:cxn modelId="{50B75F1F-6067-43FC-80D6-44A288C61208}" type="presOf" srcId="{62EBC3CA-F606-45B1-A4A1-8229E08FC474}" destId="{1EFAC2B0-9085-4B37-81EB-24C767F2A603}" srcOrd="0" destOrd="0" presId="urn:microsoft.com/office/officeart/2005/8/layout/hierarchy5"/>
    <dgm:cxn modelId="{530EC9F0-F8E0-41E1-BD9F-050DE7F9C57A}" srcId="{38590411-D5A7-4CF8-BFF9-B14EC0C7F5A6}" destId="{EA9FEECA-07E7-466D-8E99-4A5E5762A8C9}" srcOrd="2" destOrd="0" parTransId="{28751708-0B08-47BA-9D70-BE3B46C37281}" sibTransId="{B65890C1-E955-452D-BCD6-7204D51AE2B7}"/>
    <dgm:cxn modelId="{36F95129-9157-466D-BBD0-42255CFE2DF8}" type="presParOf" srcId="{F4C8060B-8227-4248-B31E-F367DFC02554}" destId="{BF20D47D-C411-468D-BD0E-16EC0162B24E}" srcOrd="0" destOrd="0" presId="urn:microsoft.com/office/officeart/2005/8/layout/hierarchy5"/>
    <dgm:cxn modelId="{1AB69B28-ACFA-4C00-9501-F2FBA29EA880}" type="presParOf" srcId="{BF20D47D-C411-468D-BD0E-16EC0162B24E}" destId="{DB0C669C-B7C4-4539-9C6F-E242CEC6EE08}" srcOrd="0" destOrd="0" presId="urn:microsoft.com/office/officeart/2005/8/layout/hierarchy5"/>
    <dgm:cxn modelId="{90205F72-5B67-436B-8FDD-7366C53C2734}" type="presParOf" srcId="{BF20D47D-C411-468D-BD0E-16EC0162B24E}" destId="{6608F729-6E4A-41C4-95F2-8E754560A162}" srcOrd="1" destOrd="0" presId="urn:microsoft.com/office/officeart/2005/8/layout/hierarchy5"/>
    <dgm:cxn modelId="{76B120B3-E9B7-4966-84FA-4D0DB1208700}" type="presParOf" srcId="{6608F729-6E4A-41C4-95F2-8E754560A162}" destId="{A9209BC9-4980-4BDF-A5B2-90894072647A}" srcOrd="0" destOrd="0" presId="urn:microsoft.com/office/officeart/2005/8/layout/hierarchy5"/>
    <dgm:cxn modelId="{AD6DA551-4A3C-421B-A260-1CFF9AE6F431}" type="presParOf" srcId="{A9209BC9-4980-4BDF-A5B2-90894072647A}" destId="{E0990822-1E7E-419E-8DC3-73B5647E5742}" srcOrd="0" destOrd="0" presId="urn:microsoft.com/office/officeart/2005/8/layout/hierarchy5"/>
    <dgm:cxn modelId="{35111582-47CF-41AD-9B81-62AB87AE33A0}" type="presParOf" srcId="{A9209BC9-4980-4BDF-A5B2-90894072647A}" destId="{4C57657C-33A2-4BAF-A196-09A7B2F7AE7F}" srcOrd="1" destOrd="0" presId="urn:microsoft.com/office/officeart/2005/8/layout/hierarchy5"/>
    <dgm:cxn modelId="{4E7AE402-020F-45F5-B662-CD4EABC3460C}" type="presParOf" srcId="{4C57657C-33A2-4BAF-A196-09A7B2F7AE7F}" destId="{DA724AF0-3C0C-4B1F-903D-1ADFD457DA22}" srcOrd="0" destOrd="0" presId="urn:microsoft.com/office/officeart/2005/8/layout/hierarchy5"/>
    <dgm:cxn modelId="{D82CA373-D064-4B73-9F8A-1AEE8BAC02B1}" type="presParOf" srcId="{DA724AF0-3C0C-4B1F-903D-1ADFD457DA22}" destId="{F2B30CE3-2B50-4912-945F-E5D3F3F7D1F2}" srcOrd="0" destOrd="0" presId="urn:microsoft.com/office/officeart/2005/8/layout/hierarchy5"/>
    <dgm:cxn modelId="{5E88C3A4-FEA4-46E4-AC4C-C9AA950FE320}" type="presParOf" srcId="{4C57657C-33A2-4BAF-A196-09A7B2F7AE7F}" destId="{97727497-BBCA-4530-99DE-898A5F9A24C3}" srcOrd="1" destOrd="0" presId="urn:microsoft.com/office/officeart/2005/8/layout/hierarchy5"/>
    <dgm:cxn modelId="{52DA8CC3-538D-4865-91A4-E6FCECD3584F}" type="presParOf" srcId="{97727497-BBCA-4530-99DE-898A5F9A24C3}" destId="{4DA3F53A-2B2B-442F-BF1F-1983AA429255}" srcOrd="0" destOrd="0" presId="urn:microsoft.com/office/officeart/2005/8/layout/hierarchy5"/>
    <dgm:cxn modelId="{4F15E6DE-791B-442E-ABB5-820072C40313}" type="presParOf" srcId="{97727497-BBCA-4530-99DE-898A5F9A24C3}" destId="{4EAFA50E-865A-427D-B432-A78B17359B95}" srcOrd="1" destOrd="0" presId="urn:microsoft.com/office/officeart/2005/8/layout/hierarchy5"/>
    <dgm:cxn modelId="{7113A957-9391-49B5-B90A-0ED4BBDE56A1}" type="presParOf" srcId="{4EAFA50E-865A-427D-B432-A78B17359B95}" destId="{9D8F79C3-0700-4739-9E43-83E16805E692}" srcOrd="0" destOrd="0" presId="urn:microsoft.com/office/officeart/2005/8/layout/hierarchy5"/>
    <dgm:cxn modelId="{3A9F607E-8E3A-4451-8876-C521B9570A90}" type="presParOf" srcId="{9D8F79C3-0700-4739-9E43-83E16805E692}" destId="{3491A5B3-DA4D-498C-9E89-E82B27584549}" srcOrd="0" destOrd="0" presId="urn:microsoft.com/office/officeart/2005/8/layout/hierarchy5"/>
    <dgm:cxn modelId="{49B1E180-E913-4951-957E-4B61AB218CE2}" type="presParOf" srcId="{4EAFA50E-865A-427D-B432-A78B17359B95}" destId="{A318AAB2-FDAE-4093-B94D-792B85533CAF}" srcOrd="1" destOrd="0" presId="urn:microsoft.com/office/officeart/2005/8/layout/hierarchy5"/>
    <dgm:cxn modelId="{2E4A1F71-200D-40BF-A8DC-90683C520846}" type="presParOf" srcId="{A318AAB2-FDAE-4093-B94D-792B85533CAF}" destId="{08057A45-D0A8-4036-93D2-7C03F194624D}" srcOrd="0" destOrd="0" presId="urn:microsoft.com/office/officeart/2005/8/layout/hierarchy5"/>
    <dgm:cxn modelId="{A3060299-089F-459C-933B-D441BD14BEF0}" type="presParOf" srcId="{A318AAB2-FDAE-4093-B94D-792B85533CAF}" destId="{8377A7F8-8E37-4657-94E7-5FCF73D428C2}" srcOrd="1" destOrd="0" presId="urn:microsoft.com/office/officeart/2005/8/layout/hierarchy5"/>
    <dgm:cxn modelId="{10D53376-B8DF-41BE-833F-862EEF85A980}" type="presParOf" srcId="{4EAFA50E-865A-427D-B432-A78B17359B95}" destId="{555AD237-73B1-4625-988F-043E02DA092A}" srcOrd="2" destOrd="0" presId="urn:microsoft.com/office/officeart/2005/8/layout/hierarchy5"/>
    <dgm:cxn modelId="{80546E18-B2CD-46CF-8BF6-713E6B1FD129}" type="presParOf" srcId="{555AD237-73B1-4625-988F-043E02DA092A}" destId="{F1972DAF-5E62-4E0E-AA18-7C6C51504E19}" srcOrd="0" destOrd="0" presId="urn:microsoft.com/office/officeart/2005/8/layout/hierarchy5"/>
    <dgm:cxn modelId="{4D40FFE7-9B0E-44BE-A78F-F1E9BFCBA200}" type="presParOf" srcId="{4EAFA50E-865A-427D-B432-A78B17359B95}" destId="{ED575C81-2C79-4036-916E-AC98CDF62923}" srcOrd="3" destOrd="0" presId="urn:microsoft.com/office/officeart/2005/8/layout/hierarchy5"/>
    <dgm:cxn modelId="{2662D376-8CBE-4F11-97B8-E0C5C86FFDB6}" type="presParOf" srcId="{ED575C81-2C79-4036-916E-AC98CDF62923}" destId="{F675690F-F856-4AFE-AC3C-FB9BCD84DFB1}" srcOrd="0" destOrd="0" presId="urn:microsoft.com/office/officeart/2005/8/layout/hierarchy5"/>
    <dgm:cxn modelId="{9A5C9B32-FC16-4320-B7FA-93555C4055EC}" type="presParOf" srcId="{ED575C81-2C79-4036-916E-AC98CDF62923}" destId="{3F6B2394-48FD-43BA-A2B3-6AEE317E2B60}" srcOrd="1" destOrd="0" presId="urn:microsoft.com/office/officeart/2005/8/layout/hierarchy5"/>
    <dgm:cxn modelId="{7D81CD85-CB54-4C58-953B-B71F4FF5A4F5}" type="presParOf" srcId="{4EAFA50E-865A-427D-B432-A78B17359B95}" destId="{4B882F78-F192-4E64-87CF-1E7664103B92}" srcOrd="4" destOrd="0" presId="urn:microsoft.com/office/officeart/2005/8/layout/hierarchy5"/>
    <dgm:cxn modelId="{FAB9B404-9305-4C12-80C0-DB21B500E895}" type="presParOf" srcId="{4B882F78-F192-4E64-87CF-1E7664103B92}" destId="{0C2FDC0F-3D46-466E-9F73-4917A4CB7A3C}" srcOrd="0" destOrd="0" presId="urn:microsoft.com/office/officeart/2005/8/layout/hierarchy5"/>
    <dgm:cxn modelId="{7D8E182E-FDF4-4B73-8364-7D74A82CA244}" type="presParOf" srcId="{4EAFA50E-865A-427D-B432-A78B17359B95}" destId="{684D5EB6-71D1-4284-BC9C-F5B9967D7C39}" srcOrd="5" destOrd="0" presId="urn:microsoft.com/office/officeart/2005/8/layout/hierarchy5"/>
    <dgm:cxn modelId="{CA2B93FD-EC57-4B30-9BA9-ADF04B2F1CF3}" type="presParOf" srcId="{684D5EB6-71D1-4284-BC9C-F5B9967D7C39}" destId="{55AA974E-6C21-409F-9703-8E9D752C99F9}" srcOrd="0" destOrd="0" presId="urn:microsoft.com/office/officeart/2005/8/layout/hierarchy5"/>
    <dgm:cxn modelId="{BA0F6D3B-73DF-4FBB-8013-4D58D0E1D431}" type="presParOf" srcId="{684D5EB6-71D1-4284-BC9C-F5B9967D7C39}" destId="{892DE583-9F27-4EB8-B7BB-551AC3E5ADE0}" srcOrd="1" destOrd="0" presId="urn:microsoft.com/office/officeart/2005/8/layout/hierarchy5"/>
    <dgm:cxn modelId="{ADBD10B2-DBC7-4B1C-A91D-29CA61784497}" type="presParOf" srcId="{4EAFA50E-865A-427D-B432-A78B17359B95}" destId="{17B6CB07-50BD-44A4-AA50-1C39D398C33C}" srcOrd="6" destOrd="0" presId="urn:microsoft.com/office/officeart/2005/8/layout/hierarchy5"/>
    <dgm:cxn modelId="{0191CEF7-52F1-4708-A632-0FE63541B48A}" type="presParOf" srcId="{17B6CB07-50BD-44A4-AA50-1C39D398C33C}" destId="{6437C3EE-5284-4396-8E8D-6D4AFBDE6D10}" srcOrd="0" destOrd="0" presId="urn:microsoft.com/office/officeart/2005/8/layout/hierarchy5"/>
    <dgm:cxn modelId="{154020F2-0439-4817-BBA0-8A896F1D1563}" type="presParOf" srcId="{4EAFA50E-865A-427D-B432-A78B17359B95}" destId="{12737C4D-C595-4A76-B09E-74CB84589C4C}" srcOrd="7" destOrd="0" presId="urn:microsoft.com/office/officeart/2005/8/layout/hierarchy5"/>
    <dgm:cxn modelId="{4525A506-429D-4A55-8F81-50311B970FB6}" type="presParOf" srcId="{12737C4D-C595-4A76-B09E-74CB84589C4C}" destId="{FDDC2A56-1C6A-4145-9A0F-4476DD194CE4}" srcOrd="0" destOrd="0" presId="urn:microsoft.com/office/officeart/2005/8/layout/hierarchy5"/>
    <dgm:cxn modelId="{5BE3EF8B-E259-4886-8A69-A22B8A781CC0}" type="presParOf" srcId="{12737C4D-C595-4A76-B09E-74CB84589C4C}" destId="{14DA6C35-E9E2-43D8-A9BA-2098E8950DD5}" srcOrd="1" destOrd="0" presId="urn:microsoft.com/office/officeart/2005/8/layout/hierarchy5"/>
    <dgm:cxn modelId="{D273B7D3-AB09-4E50-98ED-956DD5B9D8CF}" type="presParOf" srcId="{4EAFA50E-865A-427D-B432-A78B17359B95}" destId="{1EFAC2B0-9085-4B37-81EB-24C767F2A603}" srcOrd="8" destOrd="0" presId="urn:microsoft.com/office/officeart/2005/8/layout/hierarchy5"/>
    <dgm:cxn modelId="{61DF3338-E5B3-474C-AFE3-2A667D6A7AC6}" type="presParOf" srcId="{1EFAC2B0-9085-4B37-81EB-24C767F2A603}" destId="{0B765D4A-8AFE-48AE-A06B-7EA094920078}" srcOrd="0" destOrd="0" presId="urn:microsoft.com/office/officeart/2005/8/layout/hierarchy5"/>
    <dgm:cxn modelId="{8FF3007E-4338-4659-B3CC-FC371210A1C1}" type="presParOf" srcId="{4EAFA50E-865A-427D-B432-A78B17359B95}" destId="{C634AC67-B085-4060-A510-68998890C622}" srcOrd="9" destOrd="0" presId="urn:microsoft.com/office/officeart/2005/8/layout/hierarchy5"/>
    <dgm:cxn modelId="{0DCEFC72-E1F0-4E9A-90FD-E254170EDE55}" type="presParOf" srcId="{C634AC67-B085-4060-A510-68998890C622}" destId="{A37F3455-567B-4EBB-A3DB-27CFFBE706A3}" srcOrd="0" destOrd="0" presId="urn:microsoft.com/office/officeart/2005/8/layout/hierarchy5"/>
    <dgm:cxn modelId="{A3D93F03-6CF8-4CB9-BD0F-98DEFDDA769E}" type="presParOf" srcId="{C634AC67-B085-4060-A510-68998890C622}" destId="{9D31BE1B-82F1-4D2A-AD3F-B93F8E6AE31C}" srcOrd="1" destOrd="0" presId="urn:microsoft.com/office/officeart/2005/8/layout/hierarchy5"/>
    <dgm:cxn modelId="{D4824A8E-A83A-4C17-A15F-3AA812EAC6F4}" type="presParOf" srcId="{4C57657C-33A2-4BAF-A196-09A7B2F7AE7F}" destId="{0F108015-8F4C-4BEC-912D-CD0757919F89}" srcOrd="2" destOrd="0" presId="urn:microsoft.com/office/officeart/2005/8/layout/hierarchy5"/>
    <dgm:cxn modelId="{458CD5D4-0D31-420E-830A-39A7B8BB76F2}" type="presParOf" srcId="{0F108015-8F4C-4BEC-912D-CD0757919F89}" destId="{0763C334-A2B8-446C-9FB1-165723AD5D75}" srcOrd="0" destOrd="0" presId="urn:microsoft.com/office/officeart/2005/8/layout/hierarchy5"/>
    <dgm:cxn modelId="{20B4824D-2CED-45F8-A44E-47112C7E75ED}" type="presParOf" srcId="{4C57657C-33A2-4BAF-A196-09A7B2F7AE7F}" destId="{E0A444A9-61BF-40B1-98AD-49BBED018663}" srcOrd="3" destOrd="0" presId="urn:microsoft.com/office/officeart/2005/8/layout/hierarchy5"/>
    <dgm:cxn modelId="{4FCF2701-EE41-44BB-B17B-0282B90F6B7A}" type="presParOf" srcId="{E0A444A9-61BF-40B1-98AD-49BBED018663}" destId="{54AAB589-4212-456E-ACA7-0A7BCEBFA8D9}" srcOrd="0" destOrd="0" presId="urn:microsoft.com/office/officeart/2005/8/layout/hierarchy5"/>
    <dgm:cxn modelId="{1A8B96D3-6401-4FD1-93C9-DEAEA40F3E9B}" type="presParOf" srcId="{E0A444A9-61BF-40B1-98AD-49BBED018663}" destId="{4638D80B-3096-4DE1-B37F-502BBAC2CEA3}" srcOrd="1" destOrd="0" presId="urn:microsoft.com/office/officeart/2005/8/layout/hierarchy5"/>
    <dgm:cxn modelId="{83A21600-4023-4B73-A9F4-3B122933DCA9}" type="presParOf" srcId="{4638D80B-3096-4DE1-B37F-502BBAC2CEA3}" destId="{A20D2B0A-3B8A-418F-B5DB-962C23D2BA69}" srcOrd="0" destOrd="0" presId="urn:microsoft.com/office/officeart/2005/8/layout/hierarchy5"/>
    <dgm:cxn modelId="{F9267B09-BF74-499F-B019-0A43EA648E22}" type="presParOf" srcId="{A20D2B0A-3B8A-418F-B5DB-962C23D2BA69}" destId="{840F2487-E19B-47B3-B8BD-36D54AFC7945}" srcOrd="0" destOrd="0" presId="urn:microsoft.com/office/officeart/2005/8/layout/hierarchy5"/>
    <dgm:cxn modelId="{85658084-2BB8-464B-A063-45432C3A83B2}" type="presParOf" srcId="{4638D80B-3096-4DE1-B37F-502BBAC2CEA3}" destId="{069B5C8F-9392-48B0-A2DB-473E1C841DC6}" srcOrd="1" destOrd="0" presId="urn:microsoft.com/office/officeart/2005/8/layout/hierarchy5"/>
    <dgm:cxn modelId="{45421F22-C328-44E4-A9DE-803AE81608B3}" type="presParOf" srcId="{069B5C8F-9392-48B0-A2DB-473E1C841DC6}" destId="{857160AC-F84B-4747-9F5A-E1032717CA73}" srcOrd="0" destOrd="0" presId="urn:microsoft.com/office/officeart/2005/8/layout/hierarchy5"/>
    <dgm:cxn modelId="{6D7EB3C1-AD6F-41E3-8DAF-7066946F0262}" type="presParOf" srcId="{069B5C8F-9392-48B0-A2DB-473E1C841DC6}" destId="{E3E245D6-19C4-45CB-85E4-099C23D6C6BE}" srcOrd="1" destOrd="0" presId="urn:microsoft.com/office/officeart/2005/8/layout/hierarchy5"/>
    <dgm:cxn modelId="{3755FC94-AFC1-4CE8-83E5-05C712AE2B84}" type="presParOf" srcId="{4C57657C-33A2-4BAF-A196-09A7B2F7AE7F}" destId="{CC6FF767-CCEB-47A3-8345-0A941B86913F}" srcOrd="4" destOrd="0" presId="urn:microsoft.com/office/officeart/2005/8/layout/hierarchy5"/>
    <dgm:cxn modelId="{FDC5EE49-A602-416E-B40D-04E3E56D49F1}" type="presParOf" srcId="{CC6FF767-CCEB-47A3-8345-0A941B86913F}" destId="{4A6A4EE9-2469-406C-8C5E-2ED12323F34B}" srcOrd="0" destOrd="0" presId="urn:microsoft.com/office/officeart/2005/8/layout/hierarchy5"/>
    <dgm:cxn modelId="{B8080CA3-4B1B-4E95-B9DF-D7B2CC6DA467}" type="presParOf" srcId="{4C57657C-33A2-4BAF-A196-09A7B2F7AE7F}" destId="{AD8056DE-6850-4231-BA3B-20577B11EECF}" srcOrd="5" destOrd="0" presId="urn:microsoft.com/office/officeart/2005/8/layout/hierarchy5"/>
    <dgm:cxn modelId="{5BDB9E3E-1801-40A0-9CF0-AEE6285A1C3C}" type="presParOf" srcId="{AD8056DE-6850-4231-BA3B-20577B11EECF}" destId="{A6EEDBFB-66E4-4636-B1FC-C26D4A0F3A9F}" srcOrd="0" destOrd="0" presId="urn:microsoft.com/office/officeart/2005/8/layout/hierarchy5"/>
    <dgm:cxn modelId="{1DC6BFB7-75F8-4C05-B155-EFCE95C36B74}" type="presParOf" srcId="{AD8056DE-6850-4231-BA3B-20577B11EECF}" destId="{0DD6BC40-9A64-4205-A0AA-B1F6CBFD717E}" srcOrd="1" destOrd="0" presId="urn:microsoft.com/office/officeart/2005/8/layout/hierarchy5"/>
    <dgm:cxn modelId="{8ACAE905-0ED5-4F55-A323-B4B345588F19}" type="presParOf" srcId="{F4C8060B-8227-4248-B31E-F367DFC02554}" destId="{A490B8FA-3736-414E-A8D1-FC2E3C1E2D10}" srcOrd="1" destOrd="0" presId="urn:microsoft.com/office/officeart/2005/8/layout/hierarchy5"/>
    <dgm:cxn modelId="{84816F65-1192-4C1A-99BC-B4AB8FEFC677}" type="presParOf" srcId="{A490B8FA-3736-414E-A8D1-FC2E3C1E2D10}" destId="{0C204597-6089-492A-9000-B567CABF6235}" srcOrd="0" destOrd="0" presId="urn:microsoft.com/office/officeart/2005/8/layout/hierarchy5"/>
    <dgm:cxn modelId="{71585B02-DEB0-46C5-9837-BB158144172C}" type="presParOf" srcId="{0C204597-6089-492A-9000-B567CABF6235}" destId="{BB698023-4023-48C6-80B1-8B0474953EFE}" srcOrd="0" destOrd="0" presId="urn:microsoft.com/office/officeart/2005/8/layout/hierarchy5"/>
    <dgm:cxn modelId="{A32A1F7D-BB42-4601-8D43-BB8DE3EC3457}" type="presParOf" srcId="{0C204597-6089-492A-9000-B567CABF6235}" destId="{69F16E6E-670C-43DF-86AA-39017691FD9C}" srcOrd="1" destOrd="0" presId="urn:microsoft.com/office/officeart/2005/8/layout/hierarchy5"/>
    <dgm:cxn modelId="{3D0A68A9-FE25-47A3-9029-F58F4EB27547}" type="presParOf" srcId="{A490B8FA-3736-414E-A8D1-FC2E3C1E2D10}" destId="{C4C5F21D-441F-47FF-92AD-4C14A24E769C}" srcOrd="1" destOrd="0" presId="urn:microsoft.com/office/officeart/2005/8/layout/hierarchy5"/>
    <dgm:cxn modelId="{A16810AC-99AF-402C-991A-4D31AAAD237C}" type="presParOf" srcId="{C4C5F21D-441F-47FF-92AD-4C14A24E769C}" destId="{51F3F6DA-EA82-4BA7-BED0-D568159ADBE6}" srcOrd="0" destOrd="0" presId="urn:microsoft.com/office/officeart/2005/8/layout/hierarchy5"/>
    <dgm:cxn modelId="{D4680506-ABD5-47E9-9553-7E42ED0F2970}" type="presParOf" srcId="{A490B8FA-3736-414E-A8D1-FC2E3C1E2D10}" destId="{FB23C02D-0BDC-4373-8CAC-03B9FB454A07}" srcOrd="2" destOrd="0" presId="urn:microsoft.com/office/officeart/2005/8/layout/hierarchy5"/>
    <dgm:cxn modelId="{67332A87-B7AE-440A-A767-DED7D37477BA}" type="presParOf" srcId="{FB23C02D-0BDC-4373-8CAC-03B9FB454A07}" destId="{19442CE1-D0C0-4DC2-AEF0-2C96127EF2DF}" srcOrd="0" destOrd="0" presId="urn:microsoft.com/office/officeart/2005/8/layout/hierarchy5"/>
    <dgm:cxn modelId="{6440A618-457E-40C8-BB4F-CE9E5B423CD3}" type="presParOf" srcId="{FB23C02D-0BDC-4373-8CAC-03B9FB454A07}" destId="{F05FD316-5924-447D-93B5-F581223762E4}" srcOrd="1" destOrd="0" presId="urn:microsoft.com/office/officeart/2005/8/layout/hierarchy5"/>
    <dgm:cxn modelId="{1C4E7D52-69A9-4229-ACEA-CA9E201AE954}" type="presParOf" srcId="{A490B8FA-3736-414E-A8D1-FC2E3C1E2D10}" destId="{B201B060-2D14-4D92-9527-F8C0F3D38650}" srcOrd="3" destOrd="0" presId="urn:microsoft.com/office/officeart/2005/8/layout/hierarchy5"/>
    <dgm:cxn modelId="{B872987C-06E9-4B56-8E65-49EB55B47D6F}" type="presParOf" srcId="{B201B060-2D14-4D92-9527-F8C0F3D38650}" destId="{C38F8D07-B83D-40FC-B812-B3903CFB628B}" srcOrd="0" destOrd="0" presId="urn:microsoft.com/office/officeart/2005/8/layout/hierarchy5"/>
    <dgm:cxn modelId="{28F13689-9BB2-48E2-8005-90A3A675DA9E}" type="presParOf" srcId="{A490B8FA-3736-414E-A8D1-FC2E3C1E2D10}" destId="{91AC0959-60E7-460F-9DF7-225C244522E0}" srcOrd="4" destOrd="0" presId="urn:microsoft.com/office/officeart/2005/8/layout/hierarchy5"/>
    <dgm:cxn modelId="{5C4CCF00-471A-4144-B3B4-8B23F3EE1ECC}" type="presParOf" srcId="{91AC0959-60E7-460F-9DF7-225C244522E0}" destId="{A2C86019-4ABE-45D2-B6E2-EA1610BF2A2F}" srcOrd="0" destOrd="0" presId="urn:microsoft.com/office/officeart/2005/8/layout/hierarchy5"/>
    <dgm:cxn modelId="{18C38A4F-CCD6-4A44-979B-9B614106F310}" type="presParOf" srcId="{91AC0959-60E7-460F-9DF7-225C244522E0}" destId="{46107696-0D1E-4632-BB4F-3A799B499D79}" srcOrd="1" destOrd="0" presId="urn:microsoft.com/office/officeart/2005/8/layout/hierarchy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EE14215-5B12-430B-BC32-2B8207AD083E}" type="doc">
      <dgm:prSet loTypeId="urn:microsoft.com/office/officeart/2005/8/layout/hierarchy5" loCatId="hierarchy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pPr rtl="1"/>
          <a:endParaRPr lang="fa-IR"/>
        </a:p>
      </dgm:t>
    </dgm:pt>
    <dgm:pt modelId="{50CB73C6-0F38-4436-ACE2-3167FBA1C968}">
      <dgm:prSet phldrT="[Text]" custT="1"/>
      <dgm:spPr/>
      <dgm:t>
        <a:bodyPr/>
        <a:lstStyle/>
        <a:p>
          <a:pPr rtl="1"/>
          <a:r>
            <a:rPr lang="fa-IR" sz="3200" b="0" dirty="0" smtClean="0">
              <a:solidFill>
                <a:schemeClr val="tx1"/>
              </a:solidFill>
              <a:effectLst/>
            </a:rPr>
            <a:t>فرازمینی</a:t>
          </a:r>
          <a:endParaRPr lang="fa-IR" sz="3200" b="0" dirty="0">
            <a:solidFill>
              <a:schemeClr val="tx1"/>
            </a:solidFill>
            <a:effectLst/>
          </a:endParaRPr>
        </a:p>
      </dgm:t>
    </dgm:pt>
    <dgm:pt modelId="{463B0AD2-DB62-47EC-A525-AE5945DEF59F}" type="parTrans" cxnId="{180CA41A-6883-490C-8608-AA50A58699FE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B4C619-6B35-4742-B84C-085268DEAA4F}" type="sibTrans" cxnId="{180CA41A-6883-490C-8608-AA50A58699FE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590411-D5A7-4CF8-BFF9-B14EC0C7F5A6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sz="2800" b="0" dirty="0" smtClean="0">
              <a:solidFill>
                <a:schemeClr val="tx1"/>
              </a:solidFill>
              <a:effectLst/>
            </a:rPr>
            <a:t>شهاب سنگ</a:t>
          </a:r>
          <a:endParaRPr lang="fa-IR" sz="2800" b="0" dirty="0">
            <a:solidFill>
              <a:schemeClr val="tx1"/>
            </a:solidFill>
            <a:effectLst/>
          </a:endParaRPr>
        </a:p>
      </dgm:t>
    </dgm:pt>
    <dgm:pt modelId="{4075E7BF-C263-4ADF-8E17-5736C82A78F5}" type="parTrans" cxnId="{0C89B86E-38C2-4B80-8620-BE7AEA7B9088}">
      <dgm:prSet custT="1"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fa-IR" sz="3200" b="0">
            <a:solidFill>
              <a:schemeClr val="tx1"/>
            </a:solidFill>
            <a:effectLst/>
          </a:endParaRPr>
        </a:p>
      </dgm:t>
    </dgm:pt>
    <dgm:pt modelId="{D095AEF0-5DE7-4DC7-BAFD-E25C35ABFB57}" type="sibTrans" cxnId="{0C89B86E-38C2-4B80-8620-BE7AEA7B9088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85EAFD-661A-42C1-A52F-0F6DA96E9D16}">
      <dgm:prSet phldrT="[Text]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گروه</a:t>
          </a:r>
          <a:endParaRPr lang="fa-I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355023-B066-41E9-8F2F-7B3264DC98BC}" type="parTrans" cxnId="{EE39A1CF-78F6-4A36-8E1C-5418B3704FB9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562C20-B7C5-4BC4-930E-E9EC51E9632C}" type="sibTrans" cxnId="{EE39A1CF-78F6-4A36-8E1C-5418B3704FB9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5A40A4-410A-4685-A001-F7FA12E129B7}">
      <dgm:prSet phldrT="[Text]"/>
      <dgm:spPr>
        <a:ln>
          <a:solidFill>
            <a:schemeClr val="tx1"/>
          </a:solidFill>
        </a:ln>
      </dgm:spPr>
      <dgm:t>
        <a:bodyPr/>
        <a:lstStyle/>
        <a:p>
          <a:pPr rtl="1"/>
          <a:r>
            <a:rPr lang="fa-IR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دسته اصلی</a:t>
          </a:r>
          <a:endParaRPr lang="fa-IR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CF126F-0C0A-4FF8-B2FA-1554F36556D8}" type="parTrans" cxnId="{6F926090-2807-417B-BA62-86F4355377C4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EC92A5-A46D-4DCA-8CFA-6B5C6995C326}" type="sibTrans" cxnId="{6F926090-2807-417B-BA62-86F4355377C4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C8060B-8227-4248-B31E-F367DFC02554}" type="pres">
      <dgm:prSet presAssocID="{4EE14215-5B12-430B-BC32-2B8207AD083E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BF20D47D-C411-468D-BD0E-16EC0162B24E}" type="pres">
      <dgm:prSet presAssocID="{4EE14215-5B12-430B-BC32-2B8207AD083E}" presName="hierFlow" presStyleCnt="0"/>
      <dgm:spPr/>
    </dgm:pt>
    <dgm:pt modelId="{DB0C669C-B7C4-4539-9C6F-E242CEC6EE08}" type="pres">
      <dgm:prSet presAssocID="{4EE14215-5B12-430B-BC32-2B8207AD083E}" presName="firstBuf" presStyleCnt="0"/>
      <dgm:spPr/>
    </dgm:pt>
    <dgm:pt modelId="{6608F729-6E4A-41C4-95F2-8E754560A162}" type="pres">
      <dgm:prSet presAssocID="{4EE14215-5B12-430B-BC32-2B8207AD083E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A9209BC9-4980-4BDF-A5B2-90894072647A}" type="pres">
      <dgm:prSet presAssocID="{50CB73C6-0F38-4436-ACE2-3167FBA1C968}" presName="Name17" presStyleCnt="0"/>
      <dgm:spPr/>
    </dgm:pt>
    <dgm:pt modelId="{E0990822-1E7E-419E-8DC3-73B5647E5742}" type="pres">
      <dgm:prSet presAssocID="{50CB73C6-0F38-4436-ACE2-3167FBA1C968}" presName="level1Shape" presStyleLbl="node0" presStyleIdx="0" presStyleCnt="1" custScaleX="66953" custScaleY="42728" custLinFactNeighborX="10232" custLinFactNeighborY="-26294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4C57657C-33A2-4BAF-A196-09A7B2F7AE7F}" type="pres">
      <dgm:prSet presAssocID="{50CB73C6-0F38-4436-ACE2-3167FBA1C968}" presName="hierChild2" presStyleCnt="0"/>
      <dgm:spPr/>
    </dgm:pt>
    <dgm:pt modelId="{DA724AF0-3C0C-4B1F-903D-1ADFD457DA22}" type="pres">
      <dgm:prSet presAssocID="{4075E7BF-C263-4ADF-8E17-5736C82A78F5}" presName="Name25" presStyleLbl="parChTrans1D2" presStyleIdx="0" presStyleCnt="1"/>
      <dgm:spPr/>
      <dgm:t>
        <a:bodyPr/>
        <a:lstStyle/>
        <a:p>
          <a:pPr rtl="1"/>
          <a:endParaRPr lang="fa-IR"/>
        </a:p>
      </dgm:t>
    </dgm:pt>
    <dgm:pt modelId="{F2B30CE3-2B50-4912-945F-E5D3F3F7D1F2}" type="pres">
      <dgm:prSet presAssocID="{4075E7BF-C263-4ADF-8E17-5736C82A78F5}" presName="connTx" presStyleLbl="parChTrans1D2" presStyleIdx="0" presStyleCnt="1"/>
      <dgm:spPr/>
      <dgm:t>
        <a:bodyPr/>
        <a:lstStyle/>
        <a:p>
          <a:pPr rtl="1"/>
          <a:endParaRPr lang="fa-IR"/>
        </a:p>
      </dgm:t>
    </dgm:pt>
    <dgm:pt modelId="{97727497-BBCA-4530-99DE-898A5F9A24C3}" type="pres">
      <dgm:prSet presAssocID="{38590411-D5A7-4CF8-BFF9-B14EC0C7F5A6}" presName="Name30" presStyleCnt="0"/>
      <dgm:spPr/>
    </dgm:pt>
    <dgm:pt modelId="{4DA3F53A-2B2B-442F-BF1F-1983AA429255}" type="pres">
      <dgm:prSet presAssocID="{38590411-D5A7-4CF8-BFF9-B14EC0C7F5A6}" presName="level2Shape" presStyleLbl="node2" presStyleIdx="0" presStyleCnt="1" custScaleX="95759" custScaleY="42728" custLinFactNeighborX="4721" custLinFactNeighborY="-26708"/>
      <dgm:spPr/>
      <dgm:t>
        <a:bodyPr/>
        <a:lstStyle/>
        <a:p>
          <a:pPr rtl="1"/>
          <a:endParaRPr lang="fa-IR"/>
        </a:p>
      </dgm:t>
    </dgm:pt>
    <dgm:pt modelId="{4EAFA50E-865A-427D-B432-A78B17359B95}" type="pres">
      <dgm:prSet presAssocID="{38590411-D5A7-4CF8-BFF9-B14EC0C7F5A6}" presName="hierChild3" presStyleCnt="0"/>
      <dgm:spPr/>
    </dgm:pt>
    <dgm:pt modelId="{A490B8FA-3736-414E-A8D1-FC2E3C1E2D10}" type="pres">
      <dgm:prSet presAssocID="{4EE14215-5B12-430B-BC32-2B8207AD083E}" presName="bgShapesFlow" presStyleCnt="0"/>
      <dgm:spPr/>
    </dgm:pt>
    <dgm:pt modelId="{0C204597-6089-492A-9000-B567CABF6235}" type="pres">
      <dgm:prSet presAssocID="{8285EAFD-661A-42C1-A52F-0F6DA96E9D16}" presName="rectComp" presStyleCnt="0"/>
      <dgm:spPr/>
    </dgm:pt>
    <dgm:pt modelId="{BB698023-4023-48C6-80B1-8B0474953EFE}" type="pres">
      <dgm:prSet presAssocID="{8285EAFD-661A-42C1-A52F-0F6DA96E9D16}" presName="bgRect" presStyleLbl="bgShp" presStyleIdx="0" presStyleCnt="2" custScaleX="205611" custScaleY="63510" custLinFactNeighborX="32"/>
      <dgm:spPr/>
      <dgm:t>
        <a:bodyPr/>
        <a:lstStyle/>
        <a:p>
          <a:pPr rtl="1"/>
          <a:endParaRPr lang="fa-IR"/>
        </a:p>
      </dgm:t>
    </dgm:pt>
    <dgm:pt modelId="{69F16E6E-670C-43DF-86AA-39017691FD9C}" type="pres">
      <dgm:prSet presAssocID="{8285EAFD-661A-42C1-A52F-0F6DA96E9D16}" presName="bgRectTx" presStyleLbl="bgShp" presStyleIdx="0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C4C5F21D-441F-47FF-92AD-4C14A24E769C}" type="pres">
      <dgm:prSet presAssocID="{8285EAFD-661A-42C1-A52F-0F6DA96E9D16}" presName="spComp" presStyleCnt="0"/>
      <dgm:spPr/>
    </dgm:pt>
    <dgm:pt modelId="{51F3F6DA-EA82-4BA7-BED0-D568159ADBE6}" type="pres">
      <dgm:prSet presAssocID="{8285EAFD-661A-42C1-A52F-0F6DA96E9D16}" presName="hSp" presStyleCnt="0"/>
      <dgm:spPr/>
    </dgm:pt>
    <dgm:pt modelId="{FB23C02D-0BDC-4373-8CAC-03B9FB454A07}" type="pres">
      <dgm:prSet presAssocID="{605A40A4-410A-4685-A001-F7FA12E129B7}" presName="rectComp" presStyleCnt="0"/>
      <dgm:spPr/>
    </dgm:pt>
    <dgm:pt modelId="{19442CE1-D0C0-4DC2-AEF0-2C96127EF2DF}" type="pres">
      <dgm:prSet presAssocID="{605A40A4-410A-4685-A001-F7FA12E129B7}" presName="bgRect" presStyleLbl="bgShp" presStyleIdx="1" presStyleCnt="2" custScaleX="205611" custScaleY="63510" custLinFactNeighborX="777"/>
      <dgm:spPr/>
      <dgm:t>
        <a:bodyPr/>
        <a:lstStyle/>
        <a:p>
          <a:pPr rtl="1"/>
          <a:endParaRPr lang="fa-IR"/>
        </a:p>
      </dgm:t>
    </dgm:pt>
    <dgm:pt modelId="{F05FD316-5924-447D-93B5-F581223762E4}" type="pres">
      <dgm:prSet presAssocID="{605A40A4-410A-4685-A001-F7FA12E129B7}" presName="bgRectTx" presStyleLbl="bgShp" presStyleIdx="1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0C7E1061-9A22-48EF-993B-F18397B1FE4D}" type="presOf" srcId="{8285EAFD-661A-42C1-A52F-0F6DA96E9D16}" destId="{69F16E6E-670C-43DF-86AA-39017691FD9C}" srcOrd="1" destOrd="0" presId="urn:microsoft.com/office/officeart/2005/8/layout/hierarchy5"/>
    <dgm:cxn modelId="{DA7BD9BF-9C6C-4AEB-8239-ABEBE90A8150}" type="presOf" srcId="{605A40A4-410A-4685-A001-F7FA12E129B7}" destId="{F05FD316-5924-447D-93B5-F581223762E4}" srcOrd="1" destOrd="0" presId="urn:microsoft.com/office/officeart/2005/8/layout/hierarchy5"/>
    <dgm:cxn modelId="{59B833D9-2C28-407F-ACA0-D5239A379D79}" type="presOf" srcId="{605A40A4-410A-4685-A001-F7FA12E129B7}" destId="{19442CE1-D0C0-4DC2-AEF0-2C96127EF2DF}" srcOrd="0" destOrd="0" presId="urn:microsoft.com/office/officeart/2005/8/layout/hierarchy5"/>
    <dgm:cxn modelId="{EE39A1CF-78F6-4A36-8E1C-5418B3704FB9}" srcId="{4EE14215-5B12-430B-BC32-2B8207AD083E}" destId="{8285EAFD-661A-42C1-A52F-0F6DA96E9D16}" srcOrd="1" destOrd="0" parTransId="{77355023-B066-41E9-8F2F-7B3264DC98BC}" sibTransId="{77562C20-B7C5-4BC4-930E-E9EC51E9632C}"/>
    <dgm:cxn modelId="{AE7B01E9-EAB7-4183-A65B-AFB6184F48B2}" type="presOf" srcId="{4EE14215-5B12-430B-BC32-2B8207AD083E}" destId="{F4C8060B-8227-4248-B31E-F367DFC02554}" srcOrd="0" destOrd="0" presId="urn:microsoft.com/office/officeart/2005/8/layout/hierarchy5"/>
    <dgm:cxn modelId="{0C89B86E-38C2-4B80-8620-BE7AEA7B9088}" srcId="{50CB73C6-0F38-4436-ACE2-3167FBA1C968}" destId="{38590411-D5A7-4CF8-BFF9-B14EC0C7F5A6}" srcOrd="0" destOrd="0" parTransId="{4075E7BF-C263-4ADF-8E17-5736C82A78F5}" sibTransId="{D095AEF0-5DE7-4DC7-BAFD-E25C35ABFB57}"/>
    <dgm:cxn modelId="{180CA41A-6883-490C-8608-AA50A58699FE}" srcId="{4EE14215-5B12-430B-BC32-2B8207AD083E}" destId="{50CB73C6-0F38-4436-ACE2-3167FBA1C968}" srcOrd="0" destOrd="0" parTransId="{463B0AD2-DB62-47EC-A525-AE5945DEF59F}" sibTransId="{A0B4C619-6B35-4742-B84C-085268DEAA4F}"/>
    <dgm:cxn modelId="{89CE8181-872F-4E5A-BAA3-3C81A8DE50A4}" type="presOf" srcId="{38590411-D5A7-4CF8-BFF9-B14EC0C7F5A6}" destId="{4DA3F53A-2B2B-442F-BF1F-1983AA429255}" srcOrd="0" destOrd="0" presId="urn:microsoft.com/office/officeart/2005/8/layout/hierarchy5"/>
    <dgm:cxn modelId="{8CAFBF39-EDF6-40FD-88A8-A485B736D0DB}" type="presOf" srcId="{50CB73C6-0F38-4436-ACE2-3167FBA1C968}" destId="{E0990822-1E7E-419E-8DC3-73B5647E5742}" srcOrd="0" destOrd="0" presId="urn:microsoft.com/office/officeart/2005/8/layout/hierarchy5"/>
    <dgm:cxn modelId="{3A5B34EC-8BC5-477A-A870-3BD6D99B899D}" type="presOf" srcId="{4075E7BF-C263-4ADF-8E17-5736C82A78F5}" destId="{F2B30CE3-2B50-4912-945F-E5D3F3F7D1F2}" srcOrd="1" destOrd="0" presId="urn:microsoft.com/office/officeart/2005/8/layout/hierarchy5"/>
    <dgm:cxn modelId="{1EB4F327-C801-4194-BCCE-BB83F0F1CBEF}" type="presOf" srcId="{4075E7BF-C263-4ADF-8E17-5736C82A78F5}" destId="{DA724AF0-3C0C-4B1F-903D-1ADFD457DA22}" srcOrd="0" destOrd="0" presId="urn:microsoft.com/office/officeart/2005/8/layout/hierarchy5"/>
    <dgm:cxn modelId="{6F926090-2807-417B-BA62-86F4355377C4}" srcId="{4EE14215-5B12-430B-BC32-2B8207AD083E}" destId="{605A40A4-410A-4685-A001-F7FA12E129B7}" srcOrd="2" destOrd="0" parTransId="{77CF126F-0C0A-4FF8-B2FA-1554F36556D8}" sibTransId="{B2EC92A5-A46D-4DCA-8CFA-6B5C6995C326}"/>
    <dgm:cxn modelId="{69206CBE-9C7E-40D6-8538-E64DC960650D}" type="presOf" srcId="{8285EAFD-661A-42C1-A52F-0F6DA96E9D16}" destId="{BB698023-4023-48C6-80B1-8B0474953EFE}" srcOrd="0" destOrd="0" presId="urn:microsoft.com/office/officeart/2005/8/layout/hierarchy5"/>
    <dgm:cxn modelId="{2D79625D-E7F4-45AF-9883-99B811FD5548}" type="presParOf" srcId="{F4C8060B-8227-4248-B31E-F367DFC02554}" destId="{BF20D47D-C411-468D-BD0E-16EC0162B24E}" srcOrd="0" destOrd="0" presId="urn:microsoft.com/office/officeart/2005/8/layout/hierarchy5"/>
    <dgm:cxn modelId="{0A771947-2EB0-4B07-B851-A2387716E21B}" type="presParOf" srcId="{BF20D47D-C411-468D-BD0E-16EC0162B24E}" destId="{DB0C669C-B7C4-4539-9C6F-E242CEC6EE08}" srcOrd="0" destOrd="0" presId="urn:microsoft.com/office/officeart/2005/8/layout/hierarchy5"/>
    <dgm:cxn modelId="{F2E871D6-39DC-4D99-AFE1-C10578B02DCB}" type="presParOf" srcId="{BF20D47D-C411-468D-BD0E-16EC0162B24E}" destId="{6608F729-6E4A-41C4-95F2-8E754560A162}" srcOrd="1" destOrd="0" presId="urn:microsoft.com/office/officeart/2005/8/layout/hierarchy5"/>
    <dgm:cxn modelId="{AC52186B-226E-4E4E-B492-FD3247013632}" type="presParOf" srcId="{6608F729-6E4A-41C4-95F2-8E754560A162}" destId="{A9209BC9-4980-4BDF-A5B2-90894072647A}" srcOrd="0" destOrd="0" presId="urn:microsoft.com/office/officeart/2005/8/layout/hierarchy5"/>
    <dgm:cxn modelId="{4CA47FC6-0EB2-4A31-B2E7-603FA3C51C2F}" type="presParOf" srcId="{A9209BC9-4980-4BDF-A5B2-90894072647A}" destId="{E0990822-1E7E-419E-8DC3-73B5647E5742}" srcOrd="0" destOrd="0" presId="urn:microsoft.com/office/officeart/2005/8/layout/hierarchy5"/>
    <dgm:cxn modelId="{90B36F90-231C-41C9-A13B-17E967FD67F4}" type="presParOf" srcId="{A9209BC9-4980-4BDF-A5B2-90894072647A}" destId="{4C57657C-33A2-4BAF-A196-09A7B2F7AE7F}" srcOrd="1" destOrd="0" presId="urn:microsoft.com/office/officeart/2005/8/layout/hierarchy5"/>
    <dgm:cxn modelId="{D0112A45-A220-4636-9C97-D988BC2F852F}" type="presParOf" srcId="{4C57657C-33A2-4BAF-A196-09A7B2F7AE7F}" destId="{DA724AF0-3C0C-4B1F-903D-1ADFD457DA22}" srcOrd="0" destOrd="0" presId="urn:microsoft.com/office/officeart/2005/8/layout/hierarchy5"/>
    <dgm:cxn modelId="{7DFCE91B-2C01-49EB-BB91-913DAD3F0529}" type="presParOf" srcId="{DA724AF0-3C0C-4B1F-903D-1ADFD457DA22}" destId="{F2B30CE3-2B50-4912-945F-E5D3F3F7D1F2}" srcOrd="0" destOrd="0" presId="urn:microsoft.com/office/officeart/2005/8/layout/hierarchy5"/>
    <dgm:cxn modelId="{CA98D368-C336-45D4-9E97-553CC91234B4}" type="presParOf" srcId="{4C57657C-33A2-4BAF-A196-09A7B2F7AE7F}" destId="{97727497-BBCA-4530-99DE-898A5F9A24C3}" srcOrd="1" destOrd="0" presId="urn:microsoft.com/office/officeart/2005/8/layout/hierarchy5"/>
    <dgm:cxn modelId="{70180A81-CACF-46FD-8721-0B2723C716A3}" type="presParOf" srcId="{97727497-BBCA-4530-99DE-898A5F9A24C3}" destId="{4DA3F53A-2B2B-442F-BF1F-1983AA429255}" srcOrd="0" destOrd="0" presId="urn:microsoft.com/office/officeart/2005/8/layout/hierarchy5"/>
    <dgm:cxn modelId="{BA007232-A54A-4719-8260-02C75D3ADF74}" type="presParOf" srcId="{97727497-BBCA-4530-99DE-898A5F9A24C3}" destId="{4EAFA50E-865A-427D-B432-A78B17359B95}" srcOrd="1" destOrd="0" presId="urn:microsoft.com/office/officeart/2005/8/layout/hierarchy5"/>
    <dgm:cxn modelId="{76CF4EDB-A689-4AD6-AF13-ACD50AAD3153}" type="presParOf" srcId="{F4C8060B-8227-4248-B31E-F367DFC02554}" destId="{A490B8FA-3736-414E-A8D1-FC2E3C1E2D10}" srcOrd="1" destOrd="0" presId="urn:microsoft.com/office/officeart/2005/8/layout/hierarchy5"/>
    <dgm:cxn modelId="{EA40E201-6839-4665-ACEE-B9328E4C4306}" type="presParOf" srcId="{A490B8FA-3736-414E-A8D1-FC2E3C1E2D10}" destId="{0C204597-6089-492A-9000-B567CABF6235}" srcOrd="0" destOrd="0" presId="urn:microsoft.com/office/officeart/2005/8/layout/hierarchy5"/>
    <dgm:cxn modelId="{A93B48E6-4F83-412C-B41B-81B0C3622F21}" type="presParOf" srcId="{0C204597-6089-492A-9000-B567CABF6235}" destId="{BB698023-4023-48C6-80B1-8B0474953EFE}" srcOrd="0" destOrd="0" presId="urn:microsoft.com/office/officeart/2005/8/layout/hierarchy5"/>
    <dgm:cxn modelId="{8F449C62-EBAB-4CD2-A212-BDEACA15B16A}" type="presParOf" srcId="{0C204597-6089-492A-9000-B567CABF6235}" destId="{69F16E6E-670C-43DF-86AA-39017691FD9C}" srcOrd="1" destOrd="0" presId="urn:microsoft.com/office/officeart/2005/8/layout/hierarchy5"/>
    <dgm:cxn modelId="{D2334CDA-52FF-4A3D-A1DA-D8E766561964}" type="presParOf" srcId="{A490B8FA-3736-414E-A8D1-FC2E3C1E2D10}" destId="{C4C5F21D-441F-47FF-92AD-4C14A24E769C}" srcOrd="1" destOrd="0" presId="urn:microsoft.com/office/officeart/2005/8/layout/hierarchy5"/>
    <dgm:cxn modelId="{5C9F6AF4-B7A1-4C16-99CF-CB8A1BD74AA0}" type="presParOf" srcId="{C4C5F21D-441F-47FF-92AD-4C14A24E769C}" destId="{51F3F6DA-EA82-4BA7-BED0-D568159ADBE6}" srcOrd="0" destOrd="0" presId="urn:microsoft.com/office/officeart/2005/8/layout/hierarchy5"/>
    <dgm:cxn modelId="{FC9BB0C5-64AE-4B75-83B0-14866EB29207}" type="presParOf" srcId="{A490B8FA-3736-414E-A8D1-FC2E3C1E2D10}" destId="{FB23C02D-0BDC-4373-8CAC-03B9FB454A07}" srcOrd="2" destOrd="0" presId="urn:microsoft.com/office/officeart/2005/8/layout/hierarchy5"/>
    <dgm:cxn modelId="{06041691-BDD4-4D49-BA44-FF07D876896D}" type="presParOf" srcId="{FB23C02D-0BDC-4373-8CAC-03B9FB454A07}" destId="{19442CE1-D0C0-4DC2-AEF0-2C96127EF2DF}" srcOrd="0" destOrd="0" presId="urn:microsoft.com/office/officeart/2005/8/layout/hierarchy5"/>
    <dgm:cxn modelId="{A4ADBAB8-37EB-487A-84C2-E3DAEC5D31A8}" type="presParOf" srcId="{FB23C02D-0BDC-4373-8CAC-03B9FB454A07}" destId="{F05FD316-5924-447D-93B5-F581223762E4}" srcOrd="1" destOrd="0" presId="urn:microsoft.com/office/officeart/2005/8/layout/hierarchy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D63228-C256-4734-8274-EACD520B9B13}">
      <dsp:nvSpPr>
        <dsp:cNvPr id="0" name=""/>
        <dsp:cNvSpPr/>
      </dsp:nvSpPr>
      <dsp:spPr>
        <a:xfrm>
          <a:off x="4412619" y="150302"/>
          <a:ext cx="2371278" cy="23712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6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12619" y="150302"/>
        <a:ext cx="2371278" cy="2371278"/>
      </dsp:txXfrm>
    </dsp:sp>
    <dsp:sp modelId="{7D852066-0D11-4F11-9D7F-A2317A85E137}">
      <dsp:nvSpPr>
        <dsp:cNvPr id="0" name=""/>
        <dsp:cNvSpPr/>
      </dsp:nvSpPr>
      <dsp:spPr>
        <a:xfrm>
          <a:off x="228199" y="169"/>
          <a:ext cx="6706401" cy="6705261"/>
        </a:xfrm>
        <a:prstGeom prst="circularArrow">
          <a:avLst>
            <a:gd name="adj1" fmla="val 6895"/>
            <a:gd name="adj2" fmla="val 464783"/>
            <a:gd name="adj3" fmla="val 551810"/>
            <a:gd name="adj4" fmla="val 20583407"/>
            <a:gd name="adj5" fmla="val 8044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C20DF8-713A-4298-857A-01F1BFC5946D}">
      <dsp:nvSpPr>
        <dsp:cNvPr id="0" name=""/>
        <dsp:cNvSpPr/>
      </dsp:nvSpPr>
      <dsp:spPr>
        <a:xfrm>
          <a:off x="4412619" y="4184019"/>
          <a:ext cx="2371278" cy="23712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6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12619" y="4184019"/>
        <a:ext cx="2371278" cy="2371278"/>
      </dsp:txXfrm>
    </dsp:sp>
    <dsp:sp modelId="{1DD67C2A-66C9-4852-BDC0-FB4A7B7AB4A8}">
      <dsp:nvSpPr>
        <dsp:cNvPr id="0" name=""/>
        <dsp:cNvSpPr/>
      </dsp:nvSpPr>
      <dsp:spPr>
        <a:xfrm>
          <a:off x="228199" y="-400"/>
          <a:ext cx="6706401" cy="6706401"/>
        </a:xfrm>
        <a:prstGeom prst="circularArrow">
          <a:avLst>
            <a:gd name="adj1" fmla="val 6895"/>
            <a:gd name="adj2" fmla="val 464783"/>
            <a:gd name="adj3" fmla="val 5951810"/>
            <a:gd name="adj4" fmla="val 4383407"/>
            <a:gd name="adj5" fmla="val 8044"/>
          </a:avLst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8701CF-BB71-4F0D-9785-E15354903E6B}">
      <dsp:nvSpPr>
        <dsp:cNvPr id="0" name=""/>
        <dsp:cNvSpPr/>
      </dsp:nvSpPr>
      <dsp:spPr>
        <a:xfrm>
          <a:off x="378902" y="4184019"/>
          <a:ext cx="2371278" cy="23712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6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8902" y="4184019"/>
        <a:ext cx="2371278" cy="2371278"/>
      </dsp:txXfrm>
    </dsp:sp>
    <dsp:sp modelId="{81F07FDF-4E4A-424F-AC4C-E8AFD06441F1}">
      <dsp:nvSpPr>
        <dsp:cNvPr id="0" name=""/>
        <dsp:cNvSpPr/>
      </dsp:nvSpPr>
      <dsp:spPr>
        <a:xfrm>
          <a:off x="228199" y="-400"/>
          <a:ext cx="6706401" cy="6706401"/>
        </a:xfrm>
        <a:prstGeom prst="circularArrow">
          <a:avLst>
            <a:gd name="adj1" fmla="val 6895"/>
            <a:gd name="adj2" fmla="val 464783"/>
            <a:gd name="adj3" fmla="val 11351810"/>
            <a:gd name="adj4" fmla="val 9783407"/>
            <a:gd name="adj5" fmla="val 8044"/>
          </a:avLst>
        </a:prstGeom>
        <a:gradFill rotWithShape="0">
          <a:gsLst>
            <a:gs pos="0">
              <a:schemeClr val="accent4">
                <a:hueOff val="6930462"/>
                <a:satOff val="-31979"/>
                <a:lumOff val="1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930462"/>
                <a:satOff val="-31979"/>
                <a:lumOff val="1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930462"/>
                <a:satOff val="-31979"/>
                <a:lumOff val="1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842A1A-C989-450D-AC52-C038BD94057C}">
      <dsp:nvSpPr>
        <dsp:cNvPr id="0" name=""/>
        <dsp:cNvSpPr/>
      </dsp:nvSpPr>
      <dsp:spPr>
        <a:xfrm>
          <a:off x="378902" y="150302"/>
          <a:ext cx="2371278" cy="23712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6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8902" y="150302"/>
        <a:ext cx="2371278" cy="2371278"/>
      </dsp:txXfrm>
    </dsp:sp>
    <dsp:sp modelId="{3502709E-838A-4807-87A4-2CA520A0BBCB}">
      <dsp:nvSpPr>
        <dsp:cNvPr id="0" name=""/>
        <dsp:cNvSpPr/>
      </dsp:nvSpPr>
      <dsp:spPr>
        <a:xfrm>
          <a:off x="228199" y="-400"/>
          <a:ext cx="6706401" cy="6706401"/>
        </a:xfrm>
        <a:prstGeom prst="circularArrow">
          <a:avLst>
            <a:gd name="adj1" fmla="val 6895"/>
            <a:gd name="adj2" fmla="val 464783"/>
            <a:gd name="adj3" fmla="val 16751810"/>
            <a:gd name="adj4" fmla="val 15183407"/>
            <a:gd name="adj5" fmla="val 8044"/>
          </a:avLst>
        </a:prstGeom>
        <a:gradFill rotWithShape="0">
          <a:gsLst>
            <a:gs pos="0">
              <a:schemeClr val="accent4">
                <a:hueOff val="10395693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3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3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E6F954-2617-4362-9ED0-82E7C3CD2CE3}">
      <dsp:nvSpPr>
        <dsp:cNvPr id="0" name=""/>
        <dsp:cNvSpPr/>
      </dsp:nvSpPr>
      <dsp:spPr>
        <a:xfrm>
          <a:off x="8118279" y="946915"/>
          <a:ext cx="2320146" cy="539997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1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پدیده</a:t>
          </a:r>
          <a:endParaRPr lang="fa-IR" sz="3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118279" y="946915"/>
        <a:ext cx="2320146" cy="1028856"/>
      </dsp:txXfrm>
    </dsp:sp>
    <dsp:sp modelId="{A2C86019-4ABE-45D2-B6E2-EA1610BF2A2F}">
      <dsp:nvSpPr>
        <dsp:cNvPr id="0" name=""/>
        <dsp:cNvSpPr/>
      </dsp:nvSpPr>
      <dsp:spPr>
        <a:xfrm>
          <a:off x="5634979" y="946915"/>
          <a:ext cx="2320146" cy="539997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100" b="1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دسته فرعی</a:t>
          </a:r>
          <a:endParaRPr lang="fa-IR" sz="31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34979" y="946915"/>
        <a:ext cx="2320146" cy="1028856"/>
      </dsp:txXfrm>
    </dsp:sp>
    <dsp:sp modelId="{19442CE1-D0C0-4DC2-AEF0-2C96127EF2DF}">
      <dsp:nvSpPr>
        <dsp:cNvPr id="0" name=""/>
        <dsp:cNvSpPr/>
      </dsp:nvSpPr>
      <dsp:spPr>
        <a:xfrm>
          <a:off x="3185374" y="946915"/>
          <a:ext cx="2320146" cy="539997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100" b="1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دسته اصلی</a:t>
          </a:r>
          <a:endParaRPr lang="fa-IR" sz="31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85374" y="946915"/>
        <a:ext cx="2320146" cy="1028856"/>
      </dsp:txXfrm>
    </dsp:sp>
    <dsp:sp modelId="{BB698023-4023-48C6-80B1-8B0474953EFE}">
      <dsp:nvSpPr>
        <dsp:cNvPr id="0" name=""/>
        <dsp:cNvSpPr/>
      </dsp:nvSpPr>
      <dsp:spPr>
        <a:xfrm>
          <a:off x="668751" y="946915"/>
          <a:ext cx="2320146" cy="539997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گروه</a:t>
          </a:r>
          <a:endParaRPr lang="fa-IR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8751" y="946915"/>
        <a:ext cx="2320146" cy="1028856"/>
      </dsp:txXfrm>
    </dsp:sp>
    <dsp:sp modelId="{E0990822-1E7E-419E-8DC3-73B5647E5742}">
      <dsp:nvSpPr>
        <dsp:cNvPr id="0" name=""/>
        <dsp:cNvSpPr/>
      </dsp:nvSpPr>
      <dsp:spPr>
        <a:xfrm>
          <a:off x="762425" y="3853900"/>
          <a:ext cx="2109234" cy="4701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0" kern="1200" dirty="0" smtClean="0">
              <a:solidFill>
                <a:schemeClr val="tx1"/>
              </a:solidFill>
              <a:effectLst/>
            </a:rPr>
            <a:t>زمین شناختی</a:t>
          </a:r>
          <a:endParaRPr lang="fa-IR" sz="3200" b="0" kern="1200" dirty="0">
            <a:solidFill>
              <a:schemeClr val="tx1"/>
            </a:solidFill>
            <a:effectLst/>
          </a:endParaRPr>
        </a:p>
      </dsp:txBody>
      <dsp:txXfrm>
        <a:off x="776196" y="3867671"/>
        <a:ext cx="2081692" cy="442631"/>
      </dsp:txXfrm>
    </dsp:sp>
    <dsp:sp modelId="{DA724AF0-3C0C-4B1F-903D-1ADFD457DA22}">
      <dsp:nvSpPr>
        <dsp:cNvPr id="0" name=""/>
        <dsp:cNvSpPr/>
      </dsp:nvSpPr>
      <dsp:spPr>
        <a:xfrm rot="16977470">
          <a:off x="2221009" y="3266648"/>
          <a:ext cx="1677438" cy="9953"/>
        </a:xfrm>
        <a:custGeom>
          <a:avLst/>
          <a:gdLst/>
          <a:ahLst/>
          <a:cxnLst/>
          <a:rect l="0" t="0" r="0" b="0"/>
          <a:pathLst>
            <a:path>
              <a:moveTo>
                <a:pt x="0" y="4976"/>
              </a:moveTo>
              <a:lnTo>
                <a:pt x="1677438" y="497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200" b="0" kern="1200">
            <a:solidFill>
              <a:schemeClr val="tx1"/>
            </a:solidFill>
            <a:effectLst/>
          </a:endParaRPr>
        </a:p>
      </dsp:txBody>
      <dsp:txXfrm>
        <a:off x="3017792" y="3229688"/>
        <a:ext cx="83871" cy="83871"/>
      </dsp:txXfrm>
    </dsp:sp>
    <dsp:sp modelId="{4DA3F53A-2B2B-442F-BF1F-1983AA429255}">
      <dsp:nvSpPr>
        <dsp:cNvPr id="0" name=""/>
        <dsp:cNvSpPr/>
      </dsp:nvSpPr>
      <dsp:spPr>
        <a:xfrm>
          <a:off x="3247797" y="2219176"/>
          <a:ext cx="2109234" cy="47017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0" kern="1200" dirty="0" smtClean="0">
              <a:solidFill>
                <a:schemeClr val="tx1"/>
              </a:solidFill>
              <a:effectLst/>
            </a:rPr>
            <a:t>زلزله</a:t>
          </a:r>
          <a:endParaRPr lang="fa-IR" sz="3200" b="0" kern="1200" dirty="0">
            <a:solidFill>
              <a:schemeClr val="tx1"/>
            </a:solidFill>
            <a:effectLst/>
          </a:endParaRPr>
        </a:p>
      </dsp:txBody>
      <dsp:txXfrm>
        <a:off x="3261568" y="2232947"/>
        <a:ext cx="2081692" cy="442631"/>
      </dsp:txXfrm>
    </dsp:sp>
    <dsp:sp modelId="{9D8F79C3-0700-4739-9E43-83E16805E692}">
      <dsp:nvSpPr>
        <dsp:cNvPr id="0" name=""/>
        <dsp:cNvSpPr/>
      </dsp:nvSpPr>
      <dsp:spPr>
        <a:xfrm rot="19457599">
          <a:off x="5313493" y="2314111"/>
          <a:ext cx="463215" cy="9953"/>
        </a:xfrm>
        <a:custGeom>
          <a:avLst/>
          <a:gdLst/>
          <a:ahLst/>
          <a:cxnLst/>
          <a:rect l="0" t="0" r="0" b="0"/>
          <a:pathLst>
            <a:path>
              <a:moveTo>
                <a:pt x="0" y="4976"/>
              </a:moveTo>
              <a:lnTo>
                <a:pt x="463215" y="497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200" b="0" kern="1200">
            <a:solidFill>
              <a:schemeClr val="tx1"/>
            </a:solidFill>
            <a:effectLst/>
          </a:endParaRPr>
        </a:p>
      </dsp:txBody>
      <dsp:txXfrm>
        <a:off x="5533520" y="2307507"/>
        <a:ext cx="23160" cy="23160"/>
      </dsp:txXfrm>
    </dsp:sp>
    <dsp:sp modelId="{08057A45-D0A8-4036-93D2-7C03F194624D}">
      <dsp:nvSpPr>
        <dsp:cNvPr id="0" name=""/>
        <dsp:cNvSpPr/>
      </dsp:nvSpPr>
      <dsp:spPr>
        <a:xfrm>
          <a:off x="5733170" y="1948826"/>
          <a:ext cx="2109234" cy="47017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0" kern="1200" dirty="0" smtClean="0">
              <a:solidFill>
                <a:schemeClr val="tx1"/>
              </a:solidFill>
              <a:effectLst/>
            </a:rPr>
            <a:t>لرزش زمین</a:t>
          </a:r>
          <a:endParaRPr lang="fa-IR" sz="3200" b="0" kern="1200" dirty="0">
            <a:solidFill>
              <a:schemeClr val="tx1"/>
            </a:solidFill>
            <a:effectLst/>
          </a:endParaRPr>
        </a:p>
      </dsp:txBody>
      <dsp:txXfrm>
        <a:off x="5746941" y="1962597"/>
        <a:ext cx="2081692" cy="442631"/>
      </dsp:txXfrm>
    </dsp:sp>
    <dsp:sp modelId="{555AD237-73B1-4625-988F-043E02DA092A}">
      <dsp:nvSpPr>
        <dsp:cNvPr id="0" name=""/>
        <dsp:cNvSpPr/>
      </dsp:nvSpPr>
      <dsp:spPr>
        <a:xfrm rot="2142401">
          <a:off x="5313493" y="2584461"/>
          <a:ext cx="463215" cy="9953"/>
        </a:xfrm>
        <a:custGeom>
          <a:avLst/>
          <a:gdLst/>
          <a:ahLst/>
          <a:cxnLst/>
          <a:rect l="0" t="0" r="0" b="0"/>
          <a:pathLst>
            <a:path>
              <a:moveTo>
                <a:pt x="0" y="4976"/>
              </a:moveTo>
              <a:lnTo>
                <a:pt x="463215" y="497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200" b="0" kern="1200">
            <a:solidFill>
              <a:schemeClr val="tx1"/>
            </a:solidFill>
            <a:effectLst/>
          </a:endParaRPr>
        </a:p>
      </dsp:txBody>
      <dsp:txXfrm>
        <a:off x="5533520" y="2577857"/>
        <a:ext cx="23160" cy="23160"/>
      </dsp:txXfrm>
    </dsp:sp>
    <dsp:sp modelId="{F675690F-F856-4AFE-AC3C-FB9BCD84DFB1}">
      <dsp:nvSpPr>
        <dsp:cNvPr id="0" name=""/>
        <dsp:cNvSpPr/>
      </dsp:nvSpPr>
      <dsp:spPr>
        <a:xfrm>
          <a:off x="5733170" y="2489526"/>
          <a:ext cx="2109234" cy="47017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0" kern="1200" smtClean="0">
              <a:solidFill>
                <a:schemeClr val="tx1"/>
              </a:solidFill>
              <a:effectLst/>
            </a:rPr>
            <a:t>سونامی</a:t>
          </a:r>
          <a:endParaRPr lang="fa-IR" sz="3200" b="0" kern="1200" dirty="0">
            <a:solidFill>
              <a:schemeClr val="tx1"/>
            </a:solidFill>
            <a:effectLst/>
          </a:endParaRPr>
        </a:p>
      </dsp:txBody>
      <dsp:txXfrm>
        <a:off x="5746941" y="2503297"/>
        <a:ext cx="2081692" cy="442631"/>
      </dsp:txXfrm>
    </dsp:sp>
    <dsp:sp modelId="{04019F03-43BA-4FEE-8524-6B2FC7FB58D0}">
      <dsp:nvSpPr>
        <dsp:cNvPr id="0" name=""/>
        <dsp:cNvSpPr/>
      </dsp:nvSpPr>
      <dsp:spPr>
        <a:xfrm rot="17672654">
          <a:off x="2606981" y="3672172"/>
          <a:ext cx="905494" cy="9953"/>
        </a:xfrm>
        <a:custGeom>
          <a:avLst/>
          <a:gdLst/>
          <a:ahLst/>
          <a:cxnLst/>
          <a:rect l="0" t="0" r="0" b="0"/>
          <a:pathLst>
            <a:path>
              <a:moveTo>
                <a:pt x="0" y="4976"/>
              </a:moveTo>
              <a:lnTo>
                <a:pt x="905494" y="497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200" b="0" kern="1200">
            <a:solidFill>
              <a:schemeClr val="tx1"/>
            </a:solidFill>
            <a:effectLst/>
          </a:endParaRPr>
        </a:p>
      </dsp:txBody>
      <dsp:txXfrm>
        <a:off x="3037091" y="3654511"/>
        <a:ext cx="45274" cy="45274"/>
      </dsp:txXfrm>
    </dsp:sp>
    <dsp:sp modelId="{A3008282-FCD2-4C4D-9954-FFB0DBD0B533}">
      <dsp:nvSpPr>
        <dsp:cNvPr id="0" name=""/>
        <dsp:cNvSpPr/>
      </dsp:nvSpPr>
      <dsp:spPr>
        <a:xfrm>
          <a:off x="3247797" y="3030225"/>
          <a:ext cx="2109234" cy="47017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0" kern="1200" smtClean="0">
              <a:solidFill>
                <a:schemeClr val="tx1"/>
              </a:solidFill>
              <a:effectLst/>
            </a:rPr>
            <a:t>آتشفشان</a:t>
          </a:r>
          <a:endParaRPr lang="fa-IR" sz="3200" b="0" kern="1200" dirty="0">
            <a:solidFill>
              <a:schemeClr val="tx1"/>
            </a:solidFill>
            <a:effectLst/>
          </a:endParaRPr>
        </a:p>
      </dsp:txBody>
      <dsp:txXfrm>
        <a:off x="3261568" y="3043996"/>
        <a:ext cx="2081692" cy="442631"/>
      </dsp:txXfrm>
    </dsp:sp>
    <dsp:sp modelId="{FADC1E0E-3C0F-4C45-87E0-ADD702024EBC}">
      <dsp:nvSpPr>
        <dsp:cNvPr id="0" name=""/>
        <dsp:cNvSpPr/>
      </dsp:nvSpPr>
      <dsp:spPr>
        <a:xfrm>
          <a:off x="5357031" y="3260334"/>
          <a:ext cx="376138" cy="9953"/>
        </a:xfrm>
        <a:custGeom>
          <a:avLst/>
          <a:gdLst/>
          <a:ahLst/>
          <a:cxnLst/>
          <a:rect l="0" t="0" r="0" b="0"/>
          <a:pathLst>
            <a:path>
              <a:moveTo>
                <a:pt x="0" y="4976"/>
              </a:moveTo>
              <a:lnTo>
                <a:pt x="376138" y="497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200" b="0" kern="1200">
            <a:solidFill>
              <a:schemeClr val="tx1"/>
            </a:solidFill>
            <a:effectLst/>
          </a:endParaRPr>
        </a:p>
      </dsp:txBody>
      <dsp:txXfrm>
        <a:off x="5535697" y="3255908"/>
        <a:ext cx="18806" cy="18806"/>
      </dsp:txXfrm>
    </dsp:sp>
    <dsp:sp modelId="{A8AB3E17-61CD-491E-A24C-EC6352D1FAB9}">
      <dsp:nvSpPr>
        <dsp:cNvPr id="0" name=""/>
        <dsp:cNvSpPr/>
      </dsp:nvSpPr>
      <dsp:spPr>
        <a:xfrm>
          <a:off x="5733170" y="3030225"/>
          <a:ext cx="2109234" cy="47017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0" kern="1200" smtClean="0">
              <a:solidFill>
                <a:schemeClr val="tx1"/>
              </a:solidFill>
              <a:effectLst/>
            </a:rPr>
            <a:t>فوران آتشفشان</a:t>
          </a:r>
          <a:endParaRPr lang="fa-IR" sz="3200" b="0" kern="1200" dirty="0">
            <a:solidFill>
              <a:schemeClr val="tx1"/>
            </a:solidFill>
            <a:effectLst/>
          </a:endParaRPr>
        </a:p>
      </dsp:txBody>
      <dsp:txXfrm>
        <a:off x="5746941" y="3043996"/>
        <a:ext cx="2081692" cy="442631"/>
      </dsp:txXfrm>
    </dsp:sp>
    <dsp:sp modelId="{0F108015-8F4C-4BEC-912D-CD0757919F89}">
      <dsp:nvSpPr>
        <dsp:cNvPr id="0" name=""/>
        <dsp:cNvSpPr/>
      </dsp:nvSpPr>
      <dsp:spPr>
        <a:xfrm rot="4458646">
          <a:off x="2364256" y="4753570"/>
          <a:ext cx="1390944" cy="9953"/>
        </a:xfrm>
        <a:custGeom>
          <a:avLst/>
          <a:gdLst/>
          <a:ahLst/>
          <a:cxnLst/>
          <a:rect l="0" t="0" r="0" b="0"/>
          <a:pathLst>
            <a:path>
              <a:moveTo>
                <a:pt x="0" y="4976"/>
              </a:moveTo>
              <a:lnTo>
                <a:pt x="1390944" y="497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200" b="0" kern="1200">
            <a:solidFill>
              <a:schemeClr val="tx1"/>
            </a:solidFill>
            <a:effectLst/>
          </a:endParaRPr>
        </a:p>
      </dsp:txBody>
      <dsp:txXfrm>
        <a:off x="3024955" y="4723773"/>
        <a:ext cx="69547" cy="69547"/>
      </dsp:txXfrm>
    </dsp:sp>
    <dsp:sp modelId="{54AAB589-4212-456E-ACA7-0A7BCEBFA8D9}">
      <dsp:nvSpPr>
        <dsp:cNvPr id="0" name=""/>
        <dsp:cNvSpPr/>
      </dsp:nvSpPr>
      <dsp:spPr>
        <a:xfrm>
          <a:off x="3247797" y="4897418"/>
          <a:ext cx="2109234" cy="106137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0" kern="1200" dirty="0" smtClean="0">
              <a:solidFill>
                <a:schemeClr val="tx1"/>
              </a:solidFill>
              <a:effectLst/>
            </a:rPr>
            <a:t>حرکت توده های عظیم (خشک)</a:t>
          </a:r>
          <a:endParaRPr lang="fa-IR" sz="3200" b="0" kern="1200" dirty="0">
            <a:solidFill>
              <a:schemeClr val="tx1"/>
            </a:solidFill>
            <a:effectLst/>
          </a:endParaRPr>
        </a:p>
      </dsp:txBody>
      <dsp:txXfrm>
        <a:off x="3278884" y="4928505"/>
        <a:ext cx="2047060" cy="999204"/>
      </dsp:txXfrm>
    </dsp:sp>
    <dsp:sp modelId="{C1F478FB-1244-45DE-B127-38E6AD00D8F9}">
      <dsp:nvSpPr>
        <dsp:cNvPr id="0" name=""/>
        <dsp:cNvSpPr/>
      </dsp:nvSpPr>
      <dsp:spPr>
        <a:xfrm rot="16983315">
          <a:off x="4712533" y="4612082"/>
          <a:ext cx="1665136" cy="9953"/>
        </a:xfrm>
        <a:custGeom>
          <a:avLst/>
          <a:gdLst/>
          <a:ahLst/>
          <a:cxnLst/>
          <a:rect l="0" t="0" r="0" b="0"/>
          <a:pathLst>
            <a:path>
              <a:moveTo>
                <a:pt x="0" y="4976"/>
              </a:moveTo>
              <a:lnTo>
                <a:pt x="1665136" y="497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200" b="0" kern="1200">
            <a:solidFill>
              <a:schemeClr val="tx1"/>
            </a:solidFill>
            <a:effectLst/>
          </a:endParaRPr>
        </a:p>
      </dsp:txBody>
      <dsp:txXfrm>
        <a:off x="5503472" y="4575430"/>
        <a:ext cx="83256" cy="83256"/>
      </dsp:txXfrm>
    </dsp:sp>
    <dsp:sp modelId="{2A0996BF-DBF2-40F3-BF16-C71DF832B6FB}">
      <dsp:nvSpPr>
        <dsp:cNvPr id="0" name=""/>
        <dsp:cNvSpPr/>
      </dsp:nvSpPr>
      <dsp:spPr>
        <a:xfrm>
          <a:off x="5733170" y="3570924"/>
          <a:ext cx="2109234" cy="47017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0" kern="1200" smtClean="0">
              <a:solidFill>
                <a:schemeClr val="tx1"/>
              </a:solidFill>
              <a:effectLst/>
            </a:rPr>
            <a:t>سنگ ریزش</a:t>
          </a:r>
          <a:endParaRPr lang="fa-IR" sz="3200" b="0" kern="1200" dirty="0">
            <a:solidFill>
              <a:schemeClr val="tx1"/>
            </a:solidFill>
            <a:effectLst/>
          </a:endParaRPr>
        </a:p>
      </dsp:txBody>
      <dsp:txXfrm>
        <a:off x="5746941" y="3584695"/>
        <a:ext cx="2081692" cy="442631"/>
      </dsp:txXfrm>
    </dsp:sp>
    <dsp:sp modelId="{D879CC0A-A734-4BEB-920B-54EE0DD40159}">
      <dsp:nvSpPr>
        <dsp:cNvPr id="0" name=""/>
        <dsp:cNvSpPr/>
      </dsp:nvSpPr>
      <dsp:spPr>
        <a:xfrm rot="17350740">
          <a:off x="4972628" y="4882431"/>
          <a:ext cx="1144946" cy="9953"/>
        </a:xfrm>
        <a:custGeom>
          <a:avLst/>
          <a:gdLst/>
          <a:ahLst/>
          <a:cxnLst/>
          <a:rect l="0" t="0" r="0" b="0"/>
          <a:pathLst>
            <a:path>
              <a:moveTo>
                <a:pt x="0" y="4976"/>
              </a:moveTo>
              <a:lnTo>
                <a:pt x="1144946" y="497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200" b="0" kern="1200">
            <a:solidFill>
              <a:schemeClr val="tx1"/>
            </a:solidFill>
            <a:effectLst/>
          </a:endParaRPr>
        </a:p>
      </dsp:txBody>
      <dsp:txXfrm>
        <a:off x="5516477" y="4858785"/>
        <a:ext cx="57247" cy="57247"/>
      </dsp:txXfrm>
    </dsp:sp>
    <dsp:sp modelId="{C8EB53C6-1C8B-4B14-AA2C-5B635B3618C2}">
      <dsp:nvSpPr>
        <dsp:cNvPr id="0" name=""/>
        <dsp:cNvSpPr/>
      </dsp:nvSpPr>
      <dsp:spPr>
        <a:xfrm>
          <a:off x="5733170" y="4111623"/>
          <a:ext cx="2109234" cy="47017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0" kern="1200" dirty="0" smtClean="0">
              <a:solidFill>
                <a:schemeClr val="tx1"/>
              </a:solidFill>
              <a:effectLst/>
            </a:rPr>
            <a:t>نزول ناگهانی</a:t>
          </a:r>
          <a:endParaRPr lang="fa-IR" sz="3200" b="0" kern="1200" dirty="0">
            <a:solidFill>
              <a:schemeClr val="tx1"/>
            </a:solidFill>
            <a:effectLst/>
          </a:endParaRPr>
        </a:p>
      </dsp:txBody>
      <dsp:txXfrm>
        <a:off x="5746941" y="4125394"/>
        <a:ext cx="2081692" cy="442631"/>
      </dsp:txXfrm>
    </dsp:sp>
    <dsp:sp modelId="{F2E0F242-FB4C-456B-A7C7-4DC3258E0004}">
      <dsp:nvSpPr>
        <dsp:cNvPr id="0" name=""/>
        <dsp:cNvSpPr/>
      </dsp:nvSpPr>
      <dsp:spPr>
        <a:xfrm rot="19457599">
          <a:off x="7798865" y="4206558"/>
          <a:ext cx="463215" cy="9953"/>
        </a:xfrm>
        <a:custGeom>
          <a:avLst/>
          <a:gdLst/>
          <a:ahLst/>
          <a:cxnLst/>
          <a:rect l="0" t="0" r="0" b="0"/>
          <a:pathLst>
            <a:path>
              <a:moveTo>
                <a:pt x="0" y="4976"/>
              </a:moveTo>
              <a:lnTo>
                <a:pt x="463215" y="497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200" b="0" kern="1200">
            <a:solidFill>
              <a:schemeClr val="tx1"/>
            </a:solidFill>
            <a:effectLst/>
          </a:endParaRPr>
        </a:p>
      </dsp:txBody>
      <dsp:txXfrm>
        <a:off x="8018893" y="4199954"/>
        <a:ext cx="23160" cy="23160"/>
      </dsp:txXfrm>
    </dsp:sp>
    <dsp:sp modelId="{B22B9024-F6E6-46C4-B140-837ECF36F033}">
      <dsp:nvSpPr>
        <dsp:cNvPr id="0" name=""/>
        <dsp:cNvSpPr/>
      </dsp:nvSpPr>
      <dsp:spPr>
        <a:xfrm>
          <a:off x="8218542" y="3841273"/>
          <a:ext cx="2109234" cy="47017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0" kern="1200" dirty="0" smtClean="0">
              <a:solidFill>
                <a:schemeClr val="bg1"/>
              </a:solidFill>
              <a:effectLst/>
            </a:rPr>
            <a:t>سقوط بهمن</a:t>
          </a:r>
          <a:endParaRPr lang="fa-IR" sz="3200" b="0" kern="1200" dirty="0">
            <a:solidFill>
              <a:schemeClr val="bg1"/>
            </a:solidFill>
            <a:effectLst/>
          </a:endParaRPr>
        </a:p>
      </dsp:txBody>
      <dsp:txXfrm>
        <a:off x="8232313" y="3855044"/>
        <a:ext cx="2081692" cy="442631"/>
      </dsp:txXfrm>
    </dsp:sp>
    <dsp:sp modelId="{772DC8EB-D197-4735-95DB-F7C8CED1FC74}">
      <dsp:nvSpPr>
        <dsp:cNvPr id="0" name=""/>
        <dsp:cNvSpPr/>
      </dsp:nvSpPr>
      <dsp:spPr>
        <a:xfrm rot="2142401">
          <a:off x="7798865" y="4476907"/>
          <a:ext cx="463215" cy="9953"/>
        </a:xfrm>
        <a:custGeom>
          <a:avLst/>
          <a:gdLst/>
          <a:ahLst/>
          <a:cxnLst/>
          <a:rect l="0" t="0" r="0" b="0"/>
          <a:pathLst>
            <a:path>
              <a:moveTo>
                <a:pt x="0" y="4976"/>
              </a:moveTo>
              <a:lnTo>
                <a:pt x="463215" y="497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200" b="0" kern="1200">
            <a:solidFill>
              <a:schemeClr val="tx1"/>
            </a:solidFill>
            <a:effectLst/>
          </a:endParaRPr>
        </a:p>
      </dsp:txBody>
      <dsp:txXfrm>
        <a:off x="8018893" y="4470304"/>
        <a:ext cx="23160" cy="23160"/>
      </dsp:txXfrm>
    </dsp:sp>
    <dsp:sp modelId="{BA5E233F-6223-4048-A239-684E7D61CD58}">
      <dsp:nvSpPr>
        <dsp:cNvPr id="0" name=""/>
        <dsp:cNvSpPr/>
      </dsp:nvSpPr>
      <dsp:spPr>
        <a:xfrm>
          <a:off x="8218542" y="4381972"/>
          <a:ext cx="2109234" cy="47017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0" kern="1200" smtClean="0">
              <a:solidFill>
                <a:schemeClr val="bg1"/>
              </a:solidFill>
              <a:effectLst/>
            </a:rPr>
            <a:t>سقوط گدازه</a:t>
          </a:r>
          <a:endParaRPr lang="fa-IR" sz="3200" b="0" kern="1200" dirty="0">
            <a:solidFill>
              <a:schemeClr val="bg1"/>
            </a:solidFill>
            <a:effectLst/>
          </a:endParaRPr>
        </a:p>
      </dsp:txBody>
      <dsp:txXfrm>
        <a:off x="8232313" y="4395743"/>
        <a:ext cx="2081692" cy="442631"/>
      </dsp:txXfrm>
    </dsp:sp>
    <dsp:sp modelId="{A4B0BD24-0311-4333-AF5B-3EA71CA2326E}">
      <dsp:nvSpPr>
        <dsp:cNvPr id="0" name=""/>
        <dsp:cNvSpPr/>
      </dsp:nvSpPr>
      <dsp:spPr>
        <a:xfrm rot="2142401">
          <a:off x="5313493" y="5558305"/>
          <a:ext cx="463215" cy="9953"/>
        </a:xfrm>
        <a:custGeom>
          <a:avLst/>
          <a:gdLst/>
          <a:ahLst/>
          <a:cxnLst/>
          <a:rect l="0" t="0" r="0" b="0"/>
          <a:pathLst>
            <a:path>
              <a:moveTo>
                <a:pt x="0" y="4976"/>
              </a:moveTo>
              <a:lnTo>
                <a:pt x="463215" y="497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200" b="0" kern="1200">
            <a:solidFill>
              <a:schemeClr val="tx1"/>
            </a:solidFill>
            <a:effectLst/>
          </a:endParaRPr>
        </a:p>
      </dsp:txBody>
      <dsp:txXfrm>
        <a:off x="5533520" y="5551702"/>
        <a:ext cx="23160" cy="23160"/>
      </dsp:txXfrm>
    </dsp:sp>
    <dsp:sp modelId="{C1D01B4B-57E8-4FD2-BF7F-A913FDB0F943}">
      <dsp:nvSpPr>
        <dsp:cNvPr id="0" name=""/>
        <dsp:cNvSpPr/>
      </dsp:nvSpPr>
      <dsp:spPr>
        <a:xfrm>
          <a:off x="5733170" y="5463370"/>
          <a:ext cx="2109234" cy="47017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0" kern="1200" smtClean="0">
              <a:solidFill>
                <a:schemeClr val="tx1"/>
              </a:solidFill>
              <a:effectLst/>
            </a:rPr>
            <a:t>رانش زمین</a:t>
          </a:r>
          <a:endParaRPr lang="fa-IR" sz="3200" b="0" kern="1200" dirty="0">
            <a:solidFill>
              <a:schemeClr val="tx1"/>
            </a:solidFill>
            <a:effectLst/>
          </a:endParaRPr>
        </a:p>
      </dsp:txBody>
      <dsp:txXfrm>
        <a:off x="5746941" y="5477141"/>
        <a:ext cx="2081692" cy="442631"/>
      </dsp:txXfrm>
    </dsp:sp>
    <dsp:sp modelId="{A20D2B0A-3B8A-418F-B5DB-962C23D2BA69}">
      <dsp:nvSpPr>
        <dsp:cNvPr id="0" name=""/>
        <dsp:cNvSpPr/>
      </dsp:nvSpPr>
      <dsp:spPr>
        <a:xfrm rot="18289469">
          <a:off x="7701142" y="5423130"/>
          <a:ext cx="658661" cy="9953"/>
        </a:xfrm>
        <a:custGeom>
          <a:avLst/>
          <a:gdLst/>
          <a:ahLst/>
          <a:cxnLst/>
          <a:rect l="0" t="0" r="0" b="0"/>
          <a:pathLst>
            <a:path>
              <a:moveTo>
                <a:pt x="0" y="4976"/>
              </a:moveTo>
              <a:lnTo>
                <a:pt x="658661" y="497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200" b="0" kern="1200">
            <a:solidFill>
              <a:schemeClr val="tx1"/>
            </a:solidFill>
            <a:effectLst/>
          </a:endParaRPr>
        </a:p>
      </dsp:txBody>
      <dsp:txXfrm>
        <a:off x="8014007" y="5411641"/>
        <a:ext cx="32933" cy="32933"/>
      </dsp:txXfrm>
    </dsp:sp>
    <dsp:sp modelId="{857160AC-F84B-4747-9F5A-E1032717CA73}">
      <dsp:nvSpPr>
        <dsp:cNvPr id="0" name=""/>
        <dsp:cNvSpPr/>
      </dsp:nvSpPr>
      <dsp:spPr>
        <a:xfrm>
          <a:off x="8218542" y="4922671"/>
          <a:ext cx="2109234" cy="47017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0" kern="1200" smtClean="0">
              <a:solidFill>
                <a:schemeClr val="bg1"/>
              </a:solidFill>
              <a:effectLst/>
            </a:rPr>
            <a:t>واریزه</a:t>
          </a:r>
          <a:endParaRPr lang="fa-IR" sz="3200" b="0" kern="1200" dirty="0">
            <a:solidFill>
              <a:schemeClr val="bg1"/>
            </a:solidFill>
            <a:effectLst/>
          </a:endParaRPr>
        </a:p>
      </dsp:txBody>
      <dsp:txXfrm>
        <a:off x="8232313" y="4936442"/>
        <a:ext cx="2081692" cy="442631"/>
      </dsp:txXfrm>
    </dsp:sp>
    <dsp:sp modelId="{D7C4EC51-4D58-48F9-9074-0CF34952A069}">
      <dsp:nvSpPr>
        <dsp:cNvPr id="0" name=""/>
        <dsp:cNvSpPr/>
      </dsp:nvSpPr>
      <dsp:spPr>
        <a:xfrm>
          <a:off x="7842404" y="5693480"/>
          <a:ext cx="376138" cy="9953"/>
        </a:xfrm>
        <a:custGeom>
          <a:avLst/>
          <a:gdLst/>
          <a:ahLst/>
          <a:cxnLst/>
          <a:rect l="0" t="0" r="0" b="0"/>
          <a:pathLst>
            <a:path>
              <a:moveTo>
                <a:pt x="0" y="4976"/>
              </a:moveTo>
              <a:lnTo>
                <a:pt x="376138" y="497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500" kern="1200"/>
        </a:p>
      </dsp:txBody>
      <dsp:txXfrm>
        <a:off x="8021070" y="5689053"/>
        <a:ext cx="18806" cy="18806"/>
      </dsp:txXfrm>
    </dsp:sp>
    <dsp:sp modelId="{1532E94F-14CA-4BB9-A0D5-059E9679D5F2}">
      <dsp:nvSpPr>
        <dsp:cNvPr id="0" name=""/>
        <dsp:cNvSpPr/>
      </dsp:nvSpPr>
      <dsp:spPr>
        <a:xfrm>
          <a:off x="8218542" y="5463370"/>
          <a:ext cx="2109600" cy="47017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000" kern="1200" dirty="0" smtClean="0"/>
            <a:t>گِل‌رود</a:t>
          </a:r>
          <a:endParaRPr lang="fa-IR" sz="3000" kern="1200" dirty="0"/>
        </a:p>
      </dsp:txBody>
      <dsp:txXfrm>
        <a:off x="8232313" y="5477141"/>
        <a:ext cx="2082058" cy="442631"/>
      </dsp:txXfrm>
    </dsp:sp>
    <dsp:sp modelId="{D6B1468C-2438-4F17-A5B6-BA70EEF4FCEB}">
      <dsp:nvSpPr>
        <dsp:cNvPr id="0" name=""/>
        <dsp:cNvSpPr/>
      </dsp:nvSpPr>
      <dsp:spPr>
        <a:xfrm rot="3310531">
          <a:off x="7701142" y="5963830"/>
          <a:ext cx="658661" cy="9953"/>
        </a:xfrm>
        <a:custGeom>
          <a:avLst/>
          <a:gdLst/>
          <a:ahLst/>
          <a:cxnLst/>
          <a:rect l="0" t="0" r="0" b="0"/>
          <a:pathLst>
            <a:path>
              <a:moveTo>
                <a:pt x="0" y="4976"/>
              </a:moveTo>
              <a:lnTo>
                <a:pt x="658661" y="497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500" kern="1200"/>
        </a:p>
      </dsp:txBody>
      <dsp:txXfrm>
        <a:off x="8014007" y="5952340"/>
        <a:ext cx="32933" cy="32933"/>
      </dsp:txXfrm>
    </dsp:sp>
    <dsp:sp modelId="{6A0D9DEB-57FE-4CC3-B217-C69D6C54E974}">
      <dsp:nvSpPr>
        <dsp:cNvPr id="0" name=""/>
        <dsp:cNvSpPr/>
      </dsp:nvSpPr>
      <dsp:spPr>
        <a:xfrm>
          <a:off x="8218542" y="6004069"/>
          <a:ext cx="2109600" cy="47017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000" kern="1200" dirty="0" smtClean="0"/>
            <a:t>گِل‌شار</a:t>
          </a:r>
          <a:endParaRPr lang="fa-IR" sz="3000" kern="1200" dirty="0"/>
        </a:p>
      </dsp:txBody>
      <dsp:txXfrm>
        <a:off x="8232313" y="6017840"/>
        <a:ext cx="2082058" cy="442631"/>
      </dsp:txXfrm>
    </dsp:sp>
    <dsp:sp modelId="{ECC9A075-C22E-4310-B0D0-550B2EC3B399}">
      <dsp:nvSpPr>
        <dsp:cNvPr id="0" name=""/>
        <dsp:cNvSpPr/>
      </dsp:nvSpPr>
      <dsp:spPr>
        <a:xfrm rot="4616685">
          <a:off x="4712533" y="6234179"/>
          <a:ext cx="1665136" cy="9953"/>
        </a:xfrm>
        <a:custGeom>
          <a:avLst/>
          <a:gdLst/>
          <a:ahLst/>
          <a:cxnLst/>
          <a:rect l="0" t="0" r="0" b="0"/>
          <a:pathLst>
            <a:path>
              <a:moveTo>
                <a:pt x="0" y="4976"/>
              </a:moveTo>
              <a:lnTo>
                <a:pt x="1665136" y="497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200" b="0" kern="1200">
            <a:solidFill>
              <a:schemeClr val="tx1"/>
            </a:solidFill>
            <a:effectLst/>
          </a:endParaRPr>
        </a:p>
      </dsp:txBody>
      <dsp:txXfrm>
        <a:off x="5503472" y="6197527"/>
        <a:ext cx="83256" cy="83256"/>
      </dsp:txXfrm>
    </dsp:sp>
    <dsp:sp modelId="{F7DAC8E7-D9E6-4414-BE45-C40F152BC8A3}">
      <dsp:nvSpPr>
        <dsp:cNvPr id="0" name=""/>
        <dsp:cNvSpPr/>
      </dsp:nvSpPr>
      <dsp:spPr>
        <a:xfrm>
          <a:off x="5733170" y="6815118"/>
          <a:ext cx="2109234" cy="47017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0" kern="1200" smtClean="0">
              <a:solidFill>
                <a:schemeClr val="tx1"/>
              </a:solidFill>
              <a:effectLst/>
            </a:rPr>
            <a:t>نشست زمین</a:t>
          </a:r>
          <a:endParaRPr lang="fa-IR" sz="3200" b="0" kern="1200" dirty="0">
            <a:solidFill>
              <a:schemeClr val="tx1"/>
            </a:solidFill>
            <a:effectLst/>
          </a:endParaRPr>
        </a:p>
      </dsp:txBody>
      <dsp:txXfrm>
        <a:off x="5746941" y="6828889"/>
        <a:ext cx="2081692" cy="442631"/>
      </dsp:txXfrm>
    </dsp:sp>
    <dsp:sp modelId="{657F434A-EECA-45AF-A2D1-D1E238781006}">
      <dsp:nvSpPr>
        <dsp:cNvPr id="0" name=""/>
        <dsp:cNvSpPr/>
      </dsp:nvSpPr>
      <dsp:spPr>
        <a:xfrm rot="19457599">
          <a:off x="7798865" y="6910053"/>
          <a:ext cx="463215" cy="9953"/>
        </a:xfrm>
        <a:custGeom>
          <a:avLst/>
          <a:gdLst/>
          <a:ahLst/>
          <a:cxnLst/>
          <a:rect l="0" t="0" r="0" b="0"/>
          <a:pathLst>
            <a:path>
              <a:moveTo>
                <a:pt x="0" y="4976"/>
              </a:moveTo>
              <a:lnTo>
                <a:pt x="463215" y="497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200" b="0" kern="1200">
            <a:solidFill>
              <a:schemeClr val="tx1"/>
            </a:solidFill>
            <a:effectLst/>
          </a:endParaRPr>
        </a:p>
      </dsp:txBody>
      <dsp:txXfrm>
        <a:off x="8018893" y="6903449"/>
        <a:ext cx="23160" cy="23160"/>
      </dsp:txXfrm>
    </dsp:sp>
    <dsp:sp modelId="{DDEB4960-2C2A-4D10-A316-4BC34D7CAF01}">
      <dsp:nvSpPr>
        <dsp:cNvPr id="0" name=""/>
        <dsp:cNvSpPr/>
      </dsp:nvSpPr>
      <dsp:spPr>
        <a:xfrm>
          <a:off x="8218542" y="6544768"/>
          <a:ext cx="2109234" cy="47017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b="0" kern="1200" dirty="0" smtClean="0">
              <a:solidFill>
                <a:schemeClr val="bg1"/>
              </a:solidFill>
              <a:effectLst/>
            </a:rPr>
            <a:t>فروچاله (سریع)</a:t>
          </a:r>
          <a:endParaRPr lang="fa-IR" sz="2800" b="0" kern="1200" dirty="0">
            <a:solidFill>
              <a:schemeClr val="bg1"/>
            </a:solidFill>
            <a:effectLst/>
          </a:endParaRPr>
        </a:p>
      </dsp:txBody>
      <dsp:txXfrm>
        <a:off x="8232313" y="6558539"/>
        <a:ext cx="2081692" cy="442631"/>
      </dsp:txXfrm>
    </dsp:sp>
    <dsp:sp modelId="{E19BC563-FE05-4038-9551-24B0EFE5C860}">
      <dsp:nvSpPr>
        <dsp:cNvPr id="0" name=""/>
        <dsp:cNvSpPr/>
      </dsp:nvSpPr>
      <dsp:spPr>
        <a:xfrm rot="2142401">
          <a:off x="7798865" y="7180402"/>
          <a:ext cx="463215" cy="9953"/>
        </a:xfrm>
        <a:custGeom>
          <a:avLst/>
          <a:gdLst/>
          <a:ahLst/>
          <a:cxnLst/>
          <a:rect l="0" t="0" r="0" b="0"/>
          <a:pathLst>
            <a:path>
              <a:moveTo>
                <a:pt x="0" y="4976"/>
              </a:moveTo>
              <a:lnTo>
                <a:pt x="463215" y="497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200" b="0" kern="1200">
            <a:solidFill>
              <a:schemeClr val="tx1"/>
            </a:solidFill>
            <a:effectLst/>
          </a:endParaRPr>
        </a:p>
      </dsp:txBody>
      <dsp:txXfrm>
        <a:off x="8018893" y="7173799"/>
        <a:ext cx="23160" cy="23160"/>
      </dsp:txXfrm>
    </dsp:sp>
    <dsp:sp modelId="{445F36C4-5EB9-4ED1-8DE0-5B2CEA332673}">
      <dsp:nvSpPr>
        <dsp:cNvPr id="0" name=""/>
        <dsp:cNvSpPr/>
      </dsp:nvSpPr>
      <dsp:spPr>
        <a:xfrm>
          <a:off x="8218542" y="7085467"/>
          <a:ext cx="2109234" cy="47017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b="0" kern="1200" dirty="0" smtClean="0">
              <a:solidFill>
                <a:schemeClr val="bg1"/>
              </a:solidFill>
              <a:effectLst/>
            </a:rPr>
            <a:t>فرونشست (کند)</a:t>
          </a:r>
          <a:endParaRPr lang="fa-IR" sz="2800" b="0" kern="1200" dirty="0">
            <a:solidFill>
              <a:schemeClr val="bg1"/>
            </a:solidFill>
            <a:effectLst/>
          </a:endParaRPr>
        </a:p>
      </dsp:txBody>
      <dsp:txXfrm>
        <a:off x="8232313" y="7099238"/>
        <a:ext cx="2081692" cy="4426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652B-AE22-4114-9D84-A67FE465CB18}" type="datetimeFigureOut">
              <a:rPr lang="fa-IR" smtClean="0"/>
              <a:t>10/20/1443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9589-0213-4517-A742-4A659A07F0C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59037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652B-AE22-4114-9D84-A67FE465CB18}" type="datetimeFigureOut">
              <a:rPr lang="fa-IR" smtClean="0"/>
              <a:t>10/20/1443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9589-0213-4517-A742-4A659A07F0C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15170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652B-AE22-4114-9D84-A67FE465CB18}" type="datetimeFigureOut">
              <a:rPr lang="fa-IR" smtClean="0"/>
              <a:t>10/20/1443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9589-0213-4517-A742-4A659A07F0C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3285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3989" y="300445"/>
            <a:ext cx="6220686" cy="56912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4309" y="449262"/>
            <a:ext cx="5234009" cy="110490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fa-I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14309" y="1737360"/>
            <a:ext cx="5234009" cy="4123690"/>
          </a:xfrm>
        </p:spPr>
        <p:txBody>
          <a:bodyPr/>
          <a:lstStyle>
            <a:lvl1pPr marL="0" indent="0">
              <a:buNone/>
              <a:defRPr sz="1600">
                <a:effectLst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652B-AE22-4114-9D84-A67FE465CB18}" type="datetimeFigureOut">
              <a:rPr lang="fa-IR" smtClean="0"/>
              <a:t>10/20/1443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9589-0213-4517-A742-4A659A07F0C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20511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392" y="365125"/>
            <a:ext cx="5255173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05902" y="1755147"/>
            <a:ext cx="4792716" cy="378372"/>
          </a:xfrm>
        </p:spPr>
        <p:txBody>
          <a:bodyPr anchor="b"/>
          <a:lstStyle>
            <a:lvl1pPr marL="0" indent="0" algn="l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5902" y="2186809"/>
            <a:ext cx="5318235" cy="3684588"/>
          </a:xfrm>
        </p:spPr>
        <p:txBody>
          <a:bodyPr/>
          <a:lstStyle>
            <a:lvl1pPr algn="justLow">
              <a:defRPr/>
            </a:lvl1pPr>
            <a:lvl2pPr algn="justLow">
              <a:defRPr/>
            </a:lvl2pPr>
            <a:lvl3pPr algn="justLow">
              <a:defRPr/>
            </a:lvl3pPr>
            <a:lvl4pPr algn="justLow">
              <a:defRPr/>
            </a:lvl4pPr>
            <a:lvl5pPr algn="justLow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652B-AE22-4114-9D84-A67FE465CB18}" type="datetimeFigureOut">
              <a:rPr lang="fa-IR" smtClean="0"/>
              <a:t>10/20/1443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9589-0213-4517-A742-4A659A07F0C6}" type="slidenum">
              <a:rPr lang="fa-IR" smtClean="0"/>
              <a:t>‹#›</a:t>
            </a:fld>
            <a:endParaRPr lang="fa-IR"/>
          </a:p>
        </p:txBody>
      </p:sp>
      <p:sp>
        <p:nvSpPr>
          <p:cNvPr id="10" name="Picture Placeholder 2"/>
          <p:cNvSpPr>
            <a:spLocks noGrp="1"/>
          </p:cNvSpPr>
          <p:nvPr>
            <p:ph type="pic" idx="1"/>
          </p:nvPr>
        </p:nvSpPr>
        <p:spPr>
          <a:xfrm>
            <a:off x="139262" y="180164"/>
            <a:ext cx="6220686" cy="56912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18290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652B-AE22-4114-9D84-A67FE465CB18}" type="datetimeFigureOut">
              <a:rPr lang="fa-IR" smtClean="0"/>
              <a:t>10/20/1443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9589-0213-4517-A742-4A659A07F0C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72971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652B-AE22-4114-9D84-A67FE465CB18}" type="datetimeFigureOut">
              <a:rPr lang="fa-IR" smtClean="0"/>
              <a:t>10/20/1443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9589-0213-4517-A742-4A659A07F0C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64087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652B-AE22-4114-9D84-A67FE465CB18}" type="datetimeFigureOut">
              <a:rPr lang="fa-IR" smtClean="0"/>
              <a:t>10/20/1443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9589-0213-4517-A742-4A659A07F0C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1230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652B-AE22-4114-9D84-A67FE465CB18}" type="datetimeFigureOut">
              <a:rPr lang="fa-IR" smtClean="0"/>
              <a:t>10/20/1443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9589-0213-4517-A742-4A659A07F0C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92935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652B-AE22-4114-9D84-A67FE465CB18}" type="datetimeFigureOut">
              <a:rPr lang="fa-IR" smtClean="0"/>
              <a:t>10/20/1443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9589-0213-4517-A742-4A659A07F0C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03365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652B-AE22-4114-9D84-A67FE465CB18}" type="datetimeFigureOut">
              <a:rPr lang="fa-IR" smtClean="0"/>
              <a:t>10/20/1443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9589-0213-4517-A742-4A659A07F0C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75533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chemeClr val="accent1">
                <a:lumMod val="5000"/>
                <a:lumOff val="95000"/>
              </a:schemeClr>
            </a:gs>
            <a:gs pos="66000">
              <a:schemeClr val="accent4">
                <a:lumMod val="60000"/>
                <a:lumOff val="40000"/>
              </a:schemeClr>
            </a:gs>
            <a:gs pos="81000">
              <a:schemeClr val="accent2">
                <a:lumMod val="75000"/>
              </a:schemeClr>
            </a:gs>
            <a:gs pos="97000">
              <a:srgbClr val="FF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E652B-AE22-4114-9D84-A67FE465CB18}" type="datetimeFigureOut">
              <a:rPr lang="fa-IR" smtClean="0"/>
              <a:t>10/20/1443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09589-0213-4517-A742-4A659A07F0C6}" type="slidenum">
              <a:rPr lang="fa-IR" smtClean="0"/>
              <a:t>‹#›</a:t>
            </a:fld>
            <a:endParaRPr lang="fa-IR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87"/>
          <a:stretch/>
        </p:blipFill>
        <p:spPr>
          <a:xfrm>
            <a:off x="0" y="5619990"/>
            <a:ext cx="4206240" cy="1238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7181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3" r:id="rId3"/>
    <p:sldLayoutId id="2147483650" r:id="rId4"/>
    <p:sldLayoutId id="2147483651" r:id="rId5"/>
    <p:sldLayoutId id="2147483652" r:id="rId6"/>
    <p:sldLayoutId id="2147483654" r:id="rId7"/>
    <p:sldLayoutId id="2147483655" r:id="rId8"/>
    <p:sldLayoutId id="2147483656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6.emf"/><Relationship Id="rId7" Type="http://schemas.openxmlformats.org/officeDocument/2006/relationships/diagramColors" Target="../diagrams/colors3.xml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6.emf"/><Relationship Id="rId7" Type="http://schemas.openxmlformats.org/officeDocument/2006/relationships/diagramColors" Target="../diagrams/colors4.xml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6.emf"/><Relationship Id="rId7" Type="http://schemas.openxmlformats.org/officeDocument/2006/relationships/diagramColors" Target="../diagrams/colors5.xml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6.emf"/><Relationship Id="rId7" Type="http://schemas.openxmlformats.org/officeDocument/2006/relationships/diagramColors" Target="../diagrams/colors6.xml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6.emf"/><Relationship Id="rId7" Type="http://schemas.openxmlformats.org/officeDocument/2006/relationships/diagramColors" Target="../diagrams/colors7.xml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emf"/><Relationship Id="rId7" Type="http://schemas.openxmlformats.org/officeDocument/2006/relationships/diagramColors" Target="../diagrams/colors2.xm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  <a:scene3d>
              <a:camera prst="obliqueTopRight"/>
              <a:lightRig rig="threePt" dir="t"/>
            </a:scene3d>
          </a:bodyPr>
          <a:lstStyle/>
          <a:p>
            <a:r>
              <a:rPr lang="fa-IR" sz="88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طبقه بندی بلایای طبیعی</a:t>
            </a:r>
            <a:br>
              <a:rPr lang="fa-IR" sz="88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</a:br>
            <a:r>
              <a:rPr lang="en-US" sz="8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Disaster Category Classification </a:t>
            </a:r>
            <a:endParaRPr lang="fa-IR" sz="880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503737"/>
            <a:ext cx="9865659" cy="1709551"/>
          </a:xfrm>
        </p:spPr>
        <p:txBody>
          <a:bodyPr>
            <a:noAutofit/>
          </a:bodyPr>
          <a:lstStyle/>
          <a:p>
            <a:pPr algn="r">
              <a:lnSpc>
                <a:spcPct val="120000"/>
              </a:lnSpc>
            </a:pPr>
            <a:r>
              <a:rPr lang="fa-IR" sz="1200" dirty="0" smtClean="0"/>
              <a:t>محسن </a:t>
            </a:r>
            <a:r>
              <a:rPr lang="fa-IR" sz="1200" dirty="0"/>
              <a:t>نوری</a:t>
            </a:r>
          </a:p>
          <a:p>
            <a:pPr marL="285750" indent="-285750" algn="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a-IR" sz="1200" dirty="0"/>
              <a:t> کارشناس ارشد مهندسی بهداشت محیط و</a:t>
            </a:r>
            <a:r>
              <a:rPr lang="en-US" sz="1200" dirty="0"/>
              <a:t>MPH</a:t>
            </a:r>
            <a:r>
              <a:rPr lang="fa-IR" sz="1200" dirty="0"/>
              <a:t> بهداشت عمومی</a:t>
            </a:r>
          </a:p>
          <a:p>
            <a:pPr marL="285750" indent="-285750" algn="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a-IR" sz="1200" dirty="0"/>
              <a:t>عضو کمیته ملی مشورتی مدیریت خطر بلایا و حوادث</a:t>
            </a:r>
          </a:p>
          <a:p>
            <a:pPr marL="285750" indent="-285750" algn="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a-IR" sz="1200" dirty="0"/>
              <a:t>سرپرست گروه مدیریت خطر بلایا و پدافندغیرعامل معاونت بهداشت</a:t>
            </a:r>
          </a:p>
          <a:p>
            <a:pPr marL="285750" indent="-285750" algn="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a-IR" sz="1200" dirty="0"/>
              <a:t>عضو گروه مدرسین و ارزیابی حوادث دانشگاه</a:t>
            </a:r>
          </a:p>
          <a:p>
            <a:pPr>
              <a:lnSpc>
                <a:spcPct val="120000"/>
              </a:lnSpc>
            </a:pPr>
            <a:endParaRPr lang="fa-IR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37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آتشفشان</a:t>
            </a:r>
            <a:r>
              <a:rPr lang="fa-IR" dirty="0" smtClean="0"/>
              <a:t> </a:t>
            </a:r>
            <a:endParaRPr lang="fa-I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Volcano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a-IR" dirty="0" smtClean="0"/>
              <a:t>روزنه‌ای در سطح زمین</a:t>
            </a:r>
            <a:r>
              <a:rPr lang="en-US" dirty="0" smtClean="0"/>
              <a:t> </a:t>
            </a:r>
            <a:r>
              <a:rPr lang="fa-IR" dirty="0" smtClean="0"/>
              <a:t>است که سنگ‌های گداخته، خاکستر</a:t>
            </a:r>
            <a:r>
              <a:rPr lang="en-US" dirty="0" smtClean="0"/>
              <a:t> </a:t>
            </a:r>
            <a:r>
              <a:rPr lang="fa-IR" dirty="0" smtClean="0"/>
              <a:t>و گازهای درون زمین، از آن به بیرون فوران می‌کنند.</a:t>
            </a:r>
          </a:p>
          <a:p>
            <a:r>
              <a:rPr lang="fa-IR" dirty="0" smtClean="0"/>
              <a:t>آتشفشان‌ها معمولاً در نقاطی یافت می‌شوند که صفحه‌های سخت پوسته زمین‌ساخت، همگرایی</a:t>
            </a:r>
            <a:r>
              <a:rPr lang="en-US" dirty="0" smtClean="0"/>
              <a:t> </a:t>
            </a:r>
            <a:r>
              <a:rPr lang="fa-IR" dirty="0" smtClean="0"/>
              <a:t>یا واگرایی</a:t>
            </a:r>
            <a:r>
              <a:rPr lang="en-US" dirty="0" smtClean="0"/>
              <a:t> </a:t>
            </a:r>
            <a:r>
              <a:rPr lang="fa-IR" dirty="0" smtClean="0"/>
              <a:t>دارند.</a:t>
            </a:r>
            <a:endParaRPr lang="en-US" dirty="0" smtClean="0"/>
          </a:p>
          <a:p>
            <a:endParaRPr lang="fa-IR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1" r="13581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988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جریان واریزه</a:t>
            </a:r>
            <a:r>
              <a:rPr lang="fa-IR" dirty="0" smtClean="0"/>
              <a:t> </a:t>
            </a:r>
            <a:endParaRPr lang="fa-I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Debris flow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a-IR" dirty="0" smtClean="0"/>
              <a:t>یک پدیده زمین‌شناختی است که بر اثر آن توده‌های خاک</a:t>
            </a:r>
            <a:r>
              <a:rPr lang="en-US" dirty="0" smtClean="0"/>
              <a:t> </a:t>
            </a:r>
            <a:r>
              <a:rPr lang="fa-IR" dirty="0" smtClean="0"/>
              <a:t>اشباع از آب و قطعات سنگ از دامنه کوه‌ها به پایین سرازیر شده و وارد کانال آبراهه‌ها می‌شود و با مدفون ساختن اشیای سر راه خود، نهشته‌های ضخیم و انباشته از گِل را در دره‌ها بجا می‌گذارد</a:t>
            </a:r>
            <a:r>
              <a:rPr lang="en-US" dirty="0" smtClean="0"/>
              <a:t>.</a:t>
            </a:r>
          </a:p>
          <a:p>
            <a:endParaRPr lang="fa-IR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1" r="135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654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گِل‌رود</a:t>
            </a:r>
            <a:endParaRPr lang="fa-I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Lahar</a:t>
            </a:r>
            <a:endParaRPr lang="fa-IR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fa-IR" dirty="0" smtClean="0"/>
              <a:t>نوعی جریان گِلی</a:t>
            </a:r>
            <a:r>
              <a:rPr lang="en-US" dirty="0" smtClean="0"/>
              <a:t> </a:t>
            </a:r>
            <a:r>
              <a:rPr lang="fa-IR" dirty="0" smtClean="0"/>
              <a:t>یا جریان واریزه‌ای</a:t>
            </a:r>
            <a:r>
              <a:rPr lang="en-US" dirty="0" smtClean="0"/>
              <a:t> </a:t>
            </a:r>
            <a:r>
              <a:rPr lang="fa-IR" dirty="0" smtClean="0"/>
              <a:t>است که از ترکیب دوغاب</a:t>
            </a:r>
            <a:r>
              <a:rPr lang="en-US" dirty="0" smtClean="0"/>
              <a:t> </a:t>
            </a:r>
            <a:r>
              <a:rPr lang="fa-IR" dirty="0" smtClean="0"/>
              <a:t>سنگ‌های آذرآواری، واریزه‌های سنگی وآب</a:t>
            </a:r>
            <a:r>
              <a:rPr lang="en-US" dirty="0" smtClean="0"/>
              <a:t> </a:t>
            </a:r>
            <a:r>
              <a:rPr lang="fa-IR" dirty="0" smtClean="0"/>
              <a:t>پدید می‌آید. معمولاً مواد تشکیل‌دهنده گل‌رود از دهانه آتشفشان و در امتداد دره</a:t>
            </a:r>
            <a:r>
              <a:rPr lang="en-US" dirty="0" smtClean="0"/>
              <a:t> </a:t>
            </a:r>
            <a:r>
              <a:rPr lang="fa-IR" dirty="0" smtClean="0"/>
              <a:t>رودخانه</a:t>
            </a:r>
            <a:r>
              <a:rPr lang="en-US" dirty="0" smtClean="0"/>
              <a:t> </a:t>
            </a:r>
            <a:r>
              <a:rPr lang="fa-IR" dirty="0" smtClean="0"/>
              <a:t>به پایین جاری می‌شود.</a:t>
            </a:r>
          </a:p>
          <a:p>
            <a:r>
              <a:rPr lang="fa-IR" dirty="0" smtClean="0"/>
              <a:t>گِل‌رود بسیار مخرب بوده و می‌تواند با سرعت ده‌ها متر بر ثانیه و با عمق۱۴۰ متر جریان یابد و در مسیر خود همه سازه‌ها را نابود کند.</a:t>
            </a:r>
            <a:endParaRPr lang="fa-I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y.akbari55@gmail.com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5FA6CA-CFBF-44AC-8A85-070629F0C15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4" r="140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271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جریان </a:t>
            </a:r>
            <a:r>
              <a:rPr lang="ar-SA" dirty="0" smtClean="0"/>
              <a:t>گِل</a:t>
            </a:r>
            <a:r>
              <a:rPr lang="fa-IR" dirty="0" smtClean="0"/>
              <a:t/>
            </a:r>
            <a:br>
              <a:rPr lang="fa-IR" dirty="0" smtClean="0"/>
            </a:br>
            <a:r>
              <a:rPr lang="ar-SA" dirty="0" smtClean="0"/>
              <a:t>گِل‌شار</a:t>
            </a:r>
            <a:endParaRPr lang="fa-I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Mudflow -Mudslide </a:t>
            </a:r>
            <a:endParaRPr lang="fa-IR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ar-SA" dirty="0" smtClean="0"/>
              <a:t>نوعی از حرکت‌های توده‌ای</a:t>
            </a:r>
            <a:r>
              <a:rPr lang="en-US" dirty="0" smtClean="0"/>
              <a:t> </a:t>
            </a:r>
            <a:r>
              <a:rPr lang="ar-SA" dirty="0" smtClean="0"/>
              <a:t>است که دارای جریان بسیار سریع و خروشان واریزه‌هایی است که بخشی یا تمامی آن از حجم زیادی از آب اشباع شده‌است</a:t>
            </a:r>
            <a:r>
              <a:rPr lang="en-US" dirty="0" smtClean="0"/>
              <a:t>.</a:t>
            </a:r>
          </a:p>
          <a:p>
            <a:r>
              <a:rPr lang="ar-SA" dirty="0" smtClean="0"/>
              <a:t>جریان‌های گلی اغلب </a:t>
            </a:r>
            <a:r>
              <a:rPr lang="ar-SA" b="1" dirty="0" smtClean="0"/>
              <a:t>گل‌لغزش</a:t>
            </a:r>
            <a:r>
              <a:rPr lang="ar-SA" dirty="0" smtClean="0"/>
              <a:t> نیز نامیده می‌شوند که به توده‌های بزرگ و مختلف ناشی از حرکات دامنه‌ای اطلاق می‌شود</a:t>
            </a:r>
            <a:r>
              <a:rPr lang="en-US" dirty="0" smtClean="0"/>
              <a:t>.</a:t>
            </a:r>
          </a:p>
          <a:p>
            <a:endParaRPr lang="fa-I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y.akbari55@gmail.com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6CB3A1-0580-4E71-8BEB-4386212BEA0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 r="131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4298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سنگ‌ریزش</a:t>
            </a:r>
            <a:endParaRPr lang="fa-IR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Rock fall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rtl="1"/>
            <a:r>
              <a:rPr lang="ar-SA" dirty="0"/>
              <a:t> به پدیده‌ای اطلاق می‌گردد که طی آن قطعه‌ای سنگ</a:t>
            </a:r>
            <a:r>
              <a:rPr lang="en-US" dirty="0"/>
              <a:t> </a:t>
            </a:r>
            <a:r>
              <a:rPr lang="ar-SA" dirty="0"/>
              <a:t>که بر اثر لغزش، واژگونی، یا سقوط از قطعه اصلی جدا شده‌است، از یک صخره عمودی یا تقریباً عمودی سقوط می‌کند یا با جهیدن و پریدن در امتداد خط سیر بالستیکی از سرازیری پایین می‌آید یا بر روی توده سنگ‌ریزه‌های پای صخره می‌غلتد</a:t>
            </a:r>
            <a:r>
              <a:rPr lang="en-US" dirty="0"/>
              <a:t>.</a:t>
            </a:r>
          </a:p>
          <a:p>
            <a:pPr rtl="1"/>
            <a:endParaRPr lang="en-US" dirty="0"/>
          </a:p>
          <a:p>
            <a:pPr rtl="1"/>
            <a:endParaRPr lang="en-US" dirty="0"/>
          </a:p>
          <a:p>
            <a:pPr rtl="1"/>
            <a:endParaRPr lang="fa-I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5FA6CA-CFBF-44AC-8A85-070629F0C15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6" r="136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414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سنگ‌لغزش</a:t>
            </a:r>
            <a:r>
              <a:rPr lang="ar-SA" dirty="0" smtClean="0"/>
              <a:t> </a:t>
            </a:r>
            <a:endParaRPr lang="fa-I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Rockslide</a:t>
            </a:r>
            <a:endParaRPr lang="fa-I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ar-SA" dirty="0" smtClean="0"/>
              <a:t>نوعی زمین‌لغزش</a:t>
            </a:r>
            <a:r>
              <a:rPr lang="en-US" dirty="0" smtClean="0"/>
              <a:t> </a:t>
            </a:r>
            <a:r>
              <a:rPr lang="ar-SA" dirty="0" smtClean="0"/>
              <a:t>است که بر اثر شکستگی در سنگ‌ها روی می‌دهد.</a:t>
            </a:r>
            <a:endParaRPr lang="en-US" dirty="0" smtClean="0"/>
          </a:p>
          <a:p>
            <a:r>
              <a:rPr lang="ar-SA" dirty="0" smtClean="0"/>
              <a:t>در سنگ‌لغزش، بخشی از صفحه شکستگی بر روی قسمت سالم سنگ می‌لغزد و مواد همگی با هم و نه به صورت قطعه قطعه فرو می‌ریزند</a:t>
            </a:r>
            <a:r>
              <a:rPr lang="en-US" dirty="0" smtClean="0"/>
              <a:t>.</a:t>
            </a:r>
          </a:p>
          <a:p>
            <a:endParaRPr lang="fa-IR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62" y="957281"/>
            <a:ext cx="6220686" cy="4136999"/>
          </a:xfrm>
        </p:spPr>
      </p:pic>
    </p:spTree>
    <p:extLst>
      <p:ext uri="{BB962C8B-B14F-4D97-AF65-F5344CB8AC3E}">
        <p14:creationId xmlns:p14="http://schemas.microsoft.com/office/powerpoint/2010/main" val="193124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SA" dirty="0" smtClean="0"/>
              <a:t>زمین‌لغزش</a:t>
            </a:r>
            <a:r>
              <a:rPr lang="fa-IR" dirty="0" smtClean="0"/>
              <a:t/>
            </a:r>
            <a:br>
              <a:rPr lang="fa-IR" dirty="0" smtClean="0"/>
            </a:br>
            <a:r>
              <a:rPr lang="ar-SA" dirty="0" smtClean="0"/>
              <a:t>رانش زمین</a:t>
            </a:r>
            <a:r>
              <a:rPr lang="fa-IR" dirty="0" smtClean="0"/>
              <a:t/>
            </a:r>
            <a:br>
              <a:rPr lang="fa-IR" dirty="0" smtClean="0"/>
            </a:br>
            <a:r>
              <a:rPr lang="ar-SA" dirty="0" smtClean="0"/>
              <a:t>زمین‌لغزه</a:t>
            </a:r>
            <a:endParaRPr lang="fa-I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Landslide</a:t>
            </a:r>
            <a:endParaRPr lang="fa-I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ar-SA" dirty="0" smtClean="0"/>
              <a:t> به حرکت لایه‌های رسوبی غیر متراکم و متراکمی بر روی سطح شیب‌دار که ناپایدار شده‌اند حال به دلایل متفاوت مانند زمین لرزه یا راه‌سازی به سمت پایین را گویند</a:t>
            </a:r>
            <a:endParaRPr lang="en-US" dirty="0" smtClean="0"/>
          </a:p>
          <a:p>
            <a:endParaRPr lang="fa-IR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5" r="135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5612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ریزش </a:t>
            </a:r>
            <a:r>
              <a:rPr lang="ar-SA" dirty="0" smtClean="0"/>
              <a:t>بهمن</a:t>
            </a:r>
            <a:r>
              <a:rPr lang="fa-IR" dirty="0" smtClean="0"/>
              <a:t/>
            </a:r>
            <a:br>
              <a:rPr lang="fa-IR" dirty="0" smtClean="0"/>
            </a:br>
            <a:r>
              <a:rPr lang="ar-SA" dirty="0" smtClean="0"/>
              <a:t>برف‌کوچ</a:t>
            </a:r>
            <a:endParaRPr lang="fa-I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Avalanche</a:t>
            </a:r>
            <a:endParaRPr lang="fa-I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ar-SA" dirty="0" smtClean="0"/>
              <a:t> توده بزرگ برف</a:t>
            </a:r>
            <a:r>
              <a:rPr lang="en-US" dirty="0" smtClean="0"/>
              <a:t> </a:t>
            </a:r>
            <a:r>
              <a:rPr lang="ar-SA" dirty="0" smtClean="0"/>
              <a:t>است که در</a:t>
            </a:r>
            <a:r>
              <a:rPr lang="fa-IR" dirty="0" smtClean="0"/>
              <a:t> </a:t>
            </a:r>
            <a:r>
              <a:rPr lang="ar-SA" dirty="0" smtClean="0"/>
              <a:t>سراشیبی</a:t>
            </a:r>
            <a:r>
              <a:rPr lang="en-US" dirty="0" smtClean="0"/>
              <a:t> </a:t>
            </a:r>
            <a:r>
              <a:rPr lang="ar-SA" dirty="0" smtClean="0"/>
              <a:t>کوهستان</a:t>
            </a:r>
            <a:r>
              <a:rPr lang="en-US" dirty="0" smtClean="0"/>
              <a:t> </a:t>
            </a:r>
            <a:r>
              <a:rPr lang="ar-SA" dirty="0" smtClean="0"/>
              <a:t>به حرکت در می‌آید.</a:t>
            </a:r>
            <a:endParaRPr lang="en-US" dirty="0" smtClean="0"/>
          </a:p>
          <a:p>
            <a:r>
              <a:rPr lang="ar-SA" dirty="0" smtClean="0"/>
              <a:t>توده‌های بزرگ بهمن باعث مدفون شدن اشیا و مرگ</a:t>
            </a:r>
            <a:r>
              <a:rPr lang="en-US" dirty="0" smtClean="0"/>
              <a:t> </a:t>
            </a:r>
            <a:r>
              <a:rPr lang="ar-SA" dirty="0" smtClean="0"/>
              <a:t>جانداران</a:t>
            </a:r>
            <a:r>
              <a:rPr lang="en-US" dirty="0" smtClean="0"/>
              <a:t> </a:t>
            </a:r>
            <a:r>
              <a:rPr lang="ar-SA" dirty="0" smtClean="0"/>
              <a:t>می‌شود</a:t>
            </a:r>
            <a:r>
              <a:rPr lang="en-US" dirty="0" smtClean="0"/>
              <a:t>.</a:t>
            </a:r>
          </a:p>
          <a:p>
            <a:endParaRPr lang="fa-IR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1" r="136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929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فروچاله (سریع) </a:t>
            </a:r>
            <a:endParaRPr lang="fa-IR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 sudden land subsidence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rtl="1"/>
            <a:r>
              <a:rPr lang="fa-IR" dirty="0" smtClean="0"/>
              <a:t>در </a:t>
            </a:r>
            <a:r>
              <a:rPr lang="fa-IR" dirty="0"/>
              <a:t>اثر برداشت آب زیرزمینی و خارج شدن آب از منافذ امکان متراکم شدن مواد تا عمق ۳۰۰ متر فراهم می‌گردد و هرچه بیشتر برداشت شود تراکم مواد بیشتر خواهد </a:t>
            </a:r>
            <a:r>
              <a:rPr lang="fa-IR" dirty="0" smtClean="0"/>
              <a:t>بود.</a:t>
            </a:r>
          </a:p>
          <a:p>
            <a:pPr rtl="1"/>
            <a:r>
              <a:rPr lang="fa-IR" dirty="0" smtClean="0"/>
              <a:t>نشست </a:t>
            </a:r>
            <a:r>
              <a:rPr lang="fa-IR" dirty="0"/>
              <a:t>زمین باعث ایجاد شکاف‌های عمیق در سطح زمین، کج شدن لوله‌های چاه، خرابی ساختمان‌ها و لوله زائی چاه‌ها می‌گردد.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rtl="1"/>
            <a:endParaRPr lang="fa-I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y.akbari55@gmail.com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5FA6CA-CFBF-44AC-8A85-070629F0C15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1" r="135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8996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فرونشست (کند)</a:t>
            </a:r>
            <a:endParaRPr lang="fa-I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 long lasting land </a:t>
            </a:r>
            <a:r>
              <a:rPr lang="en-US" dirty="0"/>
              <a:t>subsidence</a:t>
            </a:r>
            <a:endParaRPr lang="fa-I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fa-IR" dirty="0"/>
              <a:t>در اثر برداشت بی‌رویه آب زیرزمینی اتفاق </a:t>
            </a:r>
            <a:r>
              <a:rPr lang="fa-IR" dirty="0" smtClean="0"/>
              <a:t>می‌افتد این </a:t>
            </a:r>
            <a:r>
              <a:rPr lang="fa-IR" dirty="0"/>
              <a:t>وضعیت اکنون در </a:t>
            </a:r>
            <a:r>
              <a:rPr lang="fa-IR" dirty="0" smtClean="0"/>
              <a:t>بسیاری نقاط که </a:t>
            </a:r>
            <a:r>
              <a:rPr lang="fa-IR" dirty="0"/>
              <a:t>دشت‌ها با بیلان منفی آب زیرزمینی روبرو هستند مشاهده </a:t>
            </a:r>
            <a:r>
              <a:rPr lang="fa-IR" dirty="0" smtClean="0"/>
              <a:t>می‌گردد.</a:t>
            </a:r>
          </a:p>
          <a:p>
            <a:r>
              <a:rPr lang="fa-IR" dirty="0" smtClean="0"/>
              <a:t>نشست </a:t>
            </a:r>
            <a:r>
              <a:rPr lang="fa-IR" dirty="0"/>
              <a:t>زمین در آکیفرهای محصور و </a:t>
            </a:r>
            <a:r>
              <a:rPr lang="fa-IR" dirty="0" smtClean="0"/>
              <a:t>نیمه محصور </a:t>
            </a:r>
            <a:r>
              <a:rPr lang="fa-IR" dirty="0"/>
              <a:t>که از مواد آبرفتی تحکیم نشده یا نیمه تحکیم شده تشکیل یافته باشند بیشتر مشاهده می‌گردد. 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8" r="90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6501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2368975411"/>
              </p:ext>
            </p:extLst>
          </p:nvPr>
        </p:nvGraphicFramePr>
        <p:xfrm>
          <a:off x="30430" y="96822"/>
          <a:ext cx="7162800" cy="670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lus 3"/>
          <p:cNvSpPr/>
          <p:nvPr/>
        </p:nvSpPr>
        <p:spPr>
          <a:xfrm>
            <a:off x="411430" y="173022"/>
            <a:ext cx="6477000" cy="6172200"/>
          </a:xfrm>
          <a:prstGeom prst="mathPlus">
            <a:avLst>
              <a:gd name="adj1" fmla="val 2618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372786" y="2916222"/>
            <a:ext cx="2554287" cy="609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a-IR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مدیریت بحران</a:t>
            </a:r>
          </a:p>
        </p:txBody>
      </p:sp>
      <p:sp>
        <p:nvSpPr>
          <p:cNvPr id="5" name="Oval 4"/>
          <p:cNvSpPr/>
          <p:nvPr/>
        </p:nvSpPr>
        <p:spPr>
          <a:xfrm>
            <a:off x="4511092" y="1157772"/>
            <a:ext cx="1371600" cy="13716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پیشگیری</a:t>
            </a:r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prevention</a:t>
            </a:r>
            <a:endParaRPr lang="fa-I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Oval 22"/>
          <p:cNvSpPr/>
          <p:nvPr/>
        </p:nvSpPr>
        <p:spPr>
          <a:xfrm>
            <a:off x="4511092" y="4053358"/>
            <a:ext cx="1371600" cy="13716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آمادگی</a:t>
            </a:r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preparedness</a:t>
            </a:r>
            <a:endParaRPr lang="fa-IR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Oval 23"/>
          <p:cNvSpPr/>
          <p:nvPr/>
        </p:nvSpPr>
        <p:spPr>
          <a:xfrm>
            <a:off x="1404004" y="4053358"/>
            <a:ext cx="1371600" cy="13716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پاسخ</a:t>
            </a:r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response</a:t>
            </a:r>
            <a:endParaRPr lang="fa-I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Oval 24"/>
          <p:cNvSpPr/>
          <p:nvPr/>
        </p:nvSpPr>
        <p:spPr>
          <a:xfrm>
            <a:off x="1404004" y="1157772"/>
            <a:ext cx="1371600" cy="13716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بازیابی</a:t>
            </a:r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recovery</a:t>
            </a:r>
            <a:endParaRPr lang="fa-I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ounded Rectangular Callout 17"/>
          <p:cNvSpPr/>
          <p:nvPr/>
        </p:nvSpPr>
        <p:spPr bwMode="auto">
          <a:xfrm>
            <a:off x="7713184" y="229307"/>
            <a:ext cx="4078584" cy="1899897"/>
          </a:xfrm>
          <a:prstGeom prst="wedgeRoundRectCallout">
            <a:avLst>
              <a:gd name="adj1" fmla="val -100005"/>
              <a:gd name="adj2" fmla="val 39937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342900" lvl="0" indent="-342900" algn="r" rtl="1">
              <a:buFont typeface="+mj-lt"/>
              <a:buAutoNum type="arabicPeriod"/>
            </a:pPr>
            <a:r>
              <a:rPr lang="fa-I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شناسایی خطر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 algn="r" rtl="1">
              <a:buFont typeface="+mj-lt"/>
              <a:buAutoNum type="arabicPeriod"/>
            </a:pPr>
            <a: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ارزیابی سطح خطر</a:t>
            </a:r>
          </a:p>
          <a:p>
            <a:pPr marL="342900" lvl="0" indent="-342900" algn="r" rtl="1">
              <a:buFont typeface="+mj-lt"/>
              <a:buAutoNum type="arabicPeriod"/>
            </a:pPr>
            <a:r>
              <a:rPr lang="fa-I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کاهش آسیب پذیری</a:t>
            </a:r>
          </a:p>
        </p:txBody>
      </p:sp>
    </p:spTree>
    <p:extLst>
      <p:ext uri="{BB962C8B-B14F-4D97-AF65-F5344CB8AC3E}">
        <p14:creationId xmlns:p14="http://schemas.microsoft.com/office/powerpoint/2010/main" val="372443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Graphic spid="15" grpId="1">
        <p:bldAsOne/>
      </p:bldGraphic>
      <p:bldP spid="4" grpId="0" animBg="1"/>
      <p:bldP spid="5" grpId="0" animBg="1"/>
      <p:bldP spid="23" grpId="0" animBg="1"/>
      <p:bldP spid="24" grpId="0" animBg="1"/>
      <p:bldP spid="25" grpId="0" animBg="1"/>
      <p:bldP spid="18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917575"/>
            <a:ext cx="9310688" cy="470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6E253E"/>
                  </a:outerShdw>
                </a:effectLst>
              </a14:hiddenEffects>
            </a:ext>
          </a:extLst>
        </p:spPr>
      </p:pic>
      <p:sp>
        <p:nvSpPr>
          <p:cNvPr id="31747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fa-IR" sz="1000" smtClean="0">
                <a:solidFill>
                  <a:schemeClr val="tx2"/>
                </a:solidFill>
                <a:latin typeface="Garamond" panose="02020404030301010803" pitchFamily="18" charset="0"/>
              </a:rPr>
              <a:t>y.akbari55@gmail.com</a:t>
            </a:r>
          </a:p>
        </p:txBody>
      </p:sp>
      <p:sp>
        <p:nvSpPr>
          <p:cNvPr id="3174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81DF0FC-D3A7-41D9-A3FB-DBFDC56EB2BB}" type="slidenum">
              <a:rPr lang="en-US" altLang="fa-IR" sz="1100">
                <a:solidFill>
                  <a:schemeClr val="tx2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en-US" altLang="fa-IR" sz="110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  <p:pic>
        <p:nvPicPr>
          <p:cNvPr id="3178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225" y="0"/>
            <a:ext cx="1247775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6E253E"/>
                  </a:outerShdw>
                </a:effectLst>
              </a14:hiddenEffects>
            </a:ext>
          </a:extLst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035670849"/>
              </p:ext>
            </p:extLst>
          </p:nvPr>
        </p:nvGraphicFramePr>
        <p:xfrm>
          <a:off x="432672" y="-682389"/>
          <a:ext cx="11181574" cy="8502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9"/>
          <a:stretch/>
        </p:blipFill>
        <p:spPr bwMode="auto">
          <a:xfrm>
            <a:off x="10948694" y="1"/>
            <a:ext cx="1247775" cy="11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6E253E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8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>توفان</a:t>
            </a:r>
            <a:br>
              <a:rPr lang="fa-IR" dirty="0" smtClean="0"/>
            </a:br>
            <a:endParaRPr lang="fa-I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Storm</a:t>
            </a:r>
            <a:endParaRPr lang="fa-IR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fa-IR" dirty="0" smtClean="0"/>
              <a:t>عبارت است از آشفتگی</a:t>
            </a:r>
            <a:r>
              <a:rPr lang="en-US" dirty="0" smtClean="0"/>
              <a:t> </a:t>
            </a:r>
            <a:r>
              <a:rPr lang="fa-IR" dirty="0" smtClean="0"/>
              <a:t>شدید جوّی</a:t>
            </a:r>
            <a:r>
              <a:rPr lang="en-US" dirty="0" smtClean="0"/>
              <a:t> </a:t>
            </a:r>
            <a:r>
              <a:rPr lang="fa-IR" dirty="0" smtClean="0"/>
              <a:t>و اختلال شدید فشار هوا.</a:t>
            </a:r>
          </a:p>
          <a:p>
            <a:r>
              <a:rPr lang="fa-IR" dirty="0" smtClean="0"/>
              <a:t>گاه بر اثر برخورد دو جبهه هوای</a:t>
            </a:r>
            <a:r>
              <a:rPr lang="en-US" dirty="0" smtClean="0"/>
              <a:t> </a:t>
            </a:r>
            <a:r>
              <a:rPr lang="fa-IR" dirty="0" smtClean="0"/>
              <a:t>سرد ایجاد می‌شود</a:t>
            </a:r>
            <a:r>
              <a:rPr lang="en-US" dirty="0" smtClean="0"/>
              <a:t> .</a:t>
            </a:r>
            <a:r>
              <a:rPr lang="fa-IR" dirty="0" smtClean="0"/>
              <a:t>وقوع توفان اغلب با باران‌های شدید و سیل‌آسا همراه است</a:t>
            </a:r>
          </a:p>
          <a:p>
            <a:r>
              <a:rPr lang="fa-IR" dirty="0" smtClean="0"/>
              <a:t>توفان‌های عظیم و گردبادهای دریایی معمولاً در عرض‌های نزدیک به استوا</a:t>
            </a:r>
            <a:r>
              <a:rPr lang="en-US" dirty="0" smtClean="0"/>
              <a:t> </a:t>
            </a:r>
            <a:r>
              <a:rPr lang="fa-IR" dirty="0" smtClean="0"/>
              <a:t>رخ می‌دهند و از قدرت تخریب زیادی برخوردارند.</a:t>
            </a:r>
            <a:endParaRPr lang="en-US" dirty="0" smtClean="0"/>
          </a:p>
          <a:p>
            <a:endParaRPr lang="fa-IR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8" b="15678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313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طوفان زمستانی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winter storm</a:t>
            </a:r>
            <a:endParaRPr lang="fa-I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r>
              <a:rPr lang="fa-IR" dirty="0" smtClean="0"/>
              <a:t>رویدادی </a:t>
            </a:r>
            <a:r>
              <a:rPr lang="fa-IR" dirty="0"/>
              <a:t>است که در آن انواع بارش ایجاد </a:t>
            </a:r>
            <a:r>
              <a:rPr lang="fa-IR" dirty="0" smtClean="0"/>
              <a:t>میشود </a:t>
            </a:r>
            <a:r>
              <a:rPr lang="fa-IR" dirty="0"/>
              <a:t>که فقط در دماهای پایین اتفاق می </a:t>
            </a:r>
            <a:r>
              <a:rPr lang="fa-IR" dirty="0" smtClean="0"/>
              <a:t>افتد، </a:t>
            </a:r>
            <a:r>
              <a:rPr lang="fa-IR" dirty="0"/>
              <a:t>مانند برف یا </a:t>
            </a:r>
            <a:r>
              <a:rPr lang="fa-IR" dirty="0" smtClean="0"/>
              <a:t>تگرگ یا باران شدید </a:t>
            </a:r>
            <a:r>
              <a:rPr lang="fa-IR" dirty="0"/>
              <a:t>که در آن دمای زمین به اندازه کافی کم است تا امکان شکل گیری یخ </a:t>
            </a:r>
            <a:r>
              <a:rPr lang="fa-IR" dirty="0" smtClean="0"/>
              <a:t>(باران </a:t>
            </a:r>
            <a:r>
              <a:rPr lang="fa-IR" dirty="0"/>
              <a:t>یخ </a:t>
            </a:r>
            <a:r>
              <a:rPr lang="fa-IR" dirty="0" smtClean="0"/>
              <a:t>زده) </a:t>
            </a:r>
            <a:r>
              <a:rPr lang="fa-IR" dirty="0"/>
              <a:t>فراهم شود</a:t>
            </a:r>
            <a:r>
              <a:rPr lang="fa-IR" dirty="0" smtClean="0"/>
              <a:t>.</a:t>
            </a:r>
          </a:p>
          <a:p>
            <a:r>
              <a:rPr lang="fa-IR" dirty="0" smtClean="0"/>
              <a:t>این </a:t>
            </a:r>
            <a:r>
              <a:rPr lang="fa-IR" dirty="0"/>
              <a:t>طوفان ها لزوماً محدود به فصل زمستان نیستند ، بلکه ممکن است در اواخر پاییز و اوایل بهار نیز رخ </a:t>
            </a:r>
            <a:r>
              <a:rPr lang="fa-IR" dirty="0" smtClean="0"/>
              <a:t>دهد. به ندرت، </a:t>
            </a:r>
            <a:r>
              <a:rPr lang="fa-IR" dirty="0"/>
              <a:t>آنها ممکن است در تابستان شکل </a:t>
            </a:r>
            <a:r>
              <a:rPr lang="fa-IR" dirty="0" smtClean="0"/>
              <a:t>بگیرند</a:t>
            </a:r>
            <a:endParaRPr lang="fa-IR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8" r="9188"/>
          <a:stretch>
            <a:fillRect/>
          </a:stretch>
        </p:blipFill>
        <p:spPr>
          <a:xfrm>
            <a:off x="-1" y="98414"/>
            <a:ext cx="6314739" cy="3313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65755"/>
            <a:ext cx="6314739" cy="3309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215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کولاک</a:t>
            </a:r>
            <a:br>
              <a:rPr lang="fa-IR" dirty="0" smtClean="0"/>
            </a:br>
            <a:r>
              <a:rPr lang="fa-IR" dirty="0" smtClean="0"/>
              <a:t>توفان‌برف </a:t>
            </a:r>
            <a:endParaRPr lang="fa-IR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Blizzard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rtl="1"/>
            <a:r>
              <a:rPr lang="fa-IR" dirty="0" smtClean="0"/>
              <a:t>وضعیت </a:t>
            </a:r>
            <a:r>
              <a:rPr lang="fa-IR" dirty="0"/>
              <a:t>جوّی نامساعد ناشی از ریزش برف شدید و وزش باد در دماهای بسیار پایین که به برخاستن و پراکنده شدن برف از سطح زمین و کاهش دید منجر </a:t>
            </a:r>
            <a:r>
              <a:rPr lang="fa-IR" dirty="0" smtClean="0"/>
              <a:t>می‌شود.</a:t>
            </a:r>
          </a:p>
          <a:p>
            <a:pPr rtl="1"/>
            <a:r>
              <a:rPr lang="fa-IR" dirty="0" smtClean="0"/>
              <a:t>کولاک</a:t>
            </a:r>
            <a:r>
              <a:rPr lang="fa-IR" dirty="0"/>
              <a:t> توفانی</a:t>
            </a:r>
            <a:r>
              <a:rPr lang="en-US" dirty="0"/>
              <a:t> </a:t>
            </a:r>
            <a:r>
              <a:rPr lang="fa-IR" dirty="0"/>
              <a:t>از برف</a:t>
            </a:r>
            <a:r>
              <a:rPr lang="en-US" dirty="0"/>
              <a:t> </a:t>
            </a:r>
            <a:r>
              <a:rPr lang="fa-IR" dirty="0"/>
              <a:t>گردآلود، گاهی همراه با بلورهای کوچک یخ، که به‌وسیله باد فوق‌العاده شدیدی رانده شده</a:t>
            </a:r>
            <a:r>
              <a:rPr lang="en-US" dirty="0"/>
              <a:t> </a:t>
            </a:r>
            <a:r>
              <a:rPr lang="fa-IR" dirty="0"/>
              <a:t>و عملاً قدرت دید را به صفر می‌رساند.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fa-I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y.akbari55@gmail.com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5FA6CA-CFBF-44AC-8A85-070629F0C15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1" r="19271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984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smtClean="0"/>
              <a:t>گردباد</a:t>
            </a:r>
            <a:br>
              <a:rPr lang="fa-IR" dirty="0" smtClean="0"/>
            </a:br>
            <a:r>
              <a:rPr lang="ar-SA" dirty="0" smtClean="0"/>
              <a:t>پیچند</a:t>
            </a:r>
            <a:r>
              <a:rPr lang="fa-IR" dirty="0" smtClean="0"/>
              <a:t/>
            </a:r>
            <a:br>
              <a:rPr lang="fa-IR" dirty="0" smtClean="0"/>
            </a:br>
            <a:r>
              <a:rPr lang="ar-SA" dirty="0" smtClean="0"/>
              <a:t>توفان </a:t>
            </a:r>
            <a:r>
              <a:rPr lang="ar-SA" dirty="0"/>
              <a:t>پیچنده</a:t>
            </a:r>
            <a:endParaRPr lang="fa-IR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Tornado</a:t>
            </a:r>
            <a:endParaRPr lang="fa-IR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ar-SA" dirty="0" smtClean="0"/>
              <a:t>گردباد</a:t>
            </a:r>
            <a:r>
              <a:rPr lang="en-US" dirty="0" smtClean="0"/>
              <a:t> </a:t>
            </a:r>
            <a:r>
              <a:rPr lang="ar-SA" dirty="0" smtClean="0"/>
              <a:t>به توده هوای</a:t>
            </a:r>
            <a:r>
              <a:rPr lang="en-US" dirty="0" smtClean="0"/>
              <a:t> </a:t>
            </a:r>
            <a:r>
              <a:rPr lang="ar-SA" dirty="0" smtClean="0"/>
              <a:t>به‌شدت متلاطم گویند که با سطح زمین و یک ابر کومه‌ای بارا</a:t>
            </a:r>
            <a:r>
              <a:rPr lang="en-US" dirty="0" smtClean="0"/>
              <a:t> </a:t>
            </a:r>
            <a:r>
              <a:rPr lang="ar-SA" dirty="0" smtClean="0"/>
              <a:t>تماس برقرار کرده، و در برخی موارد اساساً یک ابر کومه‌ای</a:t>
            </a:r>
            <a:r>
              <a:rPr lang="en-US" dirty="0" smtClean="0"/>
              <a:t> </a:t>
            </a:r>
            <a:r>
              <a:rPr lang="ar-SA" dirty="0" smtClean="0"/>
              <a:t>است. </a:t>
            </a:r>
            <a:endParaRPr lang="en-US" dirty="0" smtClean="0"/>
          </a:p>
          <a:p>
            <a:endParaRPr lang="fa-IR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1" r="13581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674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smtClean="0"/>
              <a:t>آذَرخش</a:t>
            </a:r>
            <a:br>
              <a:rPr lang="fa-IR" dirty="0" smtClean="0"/>
            </a:br>
            <a:r>
              <a:rPr lang="fa-IR" dirty="0" smtClean="0"/>
              <a:t>صاعقه </a:t>
            </a:r>
            <a:br>
              <a:rPr lang="fa-IR" dirty="0" smtClean="0"/>
            </a:br>
            <a:r>
              <a:rPr lang="fa-IR" dirty="0" smtClean="0"/>
              <a:t>رعد </a:t>
            </a:r>
            <a:r>
              <a:rPr lang="fa-IR" dirty="0"/>
              <a:t>و برق</a:t>
            </a:r>
            <a:r>
              <a:rPr lang="fa-IR" dirty="0" smtClean="0"/>
              <a:t> </a:t>
            </a:r>
            <a:endParaRPr lang="fa-I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Lightning</a:t>
            </a:r>
            <a:endParaRPr lang="fa-I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a-IR" dirty="0" smtClean="0"/>
              <a:t>گونه‌ای تخلیه الکتریکی</a:t>
            </a:r>
            <a:r>
              <a:rPr lang="en-US" dirty="0" smtClean="0"/>
              <a:t> </a:t>
            </a:r>
            <a:r>
              <a:rPr lang="fa-IR" dirty="0" smtClean="0"/>
              <a:t>است که در اثر الکتریسیته ایستا میان دو ابر</a:t>
            </a:r>
            <a:r>
              <a:rPr lang="en-US" dirty="0" smtClean="0"/>
              <a:t> </a:t>
            </a:r>
            <a:r>
              <a:rPr lang="fa-IR" dirty="0" smtClean="0"/>
              <a:t>یا ابر و زمین ایجاد می‌شود.</a:t>
            </a:r>
            <a:endParaRPr lang="en-US" dirty="0" smtClean="0"/>
          </a:p>
          <a:p>
            <a:endParaRPr lang="fa-IR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7" b="4237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917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طوفان </a:t>
            </a:r>
            <a:r>
              <a:rPr lang="fa-IR" dirty="0" smtClean="0"/>
              <a:t>شن</a:t>
            </a:r>
            <a:br>
              <a:rPr lang="fa-IR" dirty="0" smtClean="0"/>
            </a:br>
            <a:r>
              <a:rPr lang="fa-IR" dirty="0" smtClean="0"/>
              <a:t>طوفان </a:t>
            </a:r>
            <a:r>
              <a:rPr lang="fa-IR" dirty="0"/>
              <a:t>گرد و </a:t>
            </a:r>
            <a:r>
              <a:rPr lang="fa-IR" dirty="0" smtClean="0"/>
              <a:t>غبار</a:t>
            </a:r>
            <a:br>
              <a:rPr lang="fa-IR" dirty="0" smtClean="0"/>
            </a:br>
            <a:r>
              <a:rPr lang="fa-IR" dirty="0" smtClean="0"/>
              <a:t>توفان </a:t>
            </a:r>
            <a:r>
              <a:rPr lang="fa-IR" dirty="0"/>
              <a:t>خاک</a:t>
            </a:r>
            <a:r>
              <a:rPr lang="fa-IR" dirty="0" smtClean="0"/>
              <a:t> </a:t>
            </a:r>
            <a:endParaRPr lang="fa-I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Dust storm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a-IR" dirty="0" smtClean="0"/>
              <a:t>پدیده‌ای جوی</a:t>
            </a:r>
            <a:r>
              <a:rPr lang="en-US" dirty="0" smtClean="0"/>
              <a:t> </a:t>
            </a:r>
            <a:r>
              <a:rPr lang="fa-IR" dirty="0" smtClean="0"/>
              <a:t>است که در مناطق خشک</a:t>
            </a:r>
            <a:r>
              <a:rPr lang="en-US" dirty="0" smtClean="0"/>
              <a:t> </a:t>
            </a:r>
            <a:r>
              <a:rPr lang="fa-IR" dirty="0" smtClean="0"/>
              <a:t>و نیمه‌خشک رخ می‌دهد.</a:t>
            </a:r>
          </a:p>
          <a:p>
            <a:r>
              <a:rPr lang="fa-IR" dirty="0" smtClean="0"/>
              <a:t>در این پدیده بادی نیرومند ذرات ماسه</a:t>
            </a:r>
            <a:r>
              <a:rPr lang="en-US" dirty="0" smtClean="0"/>
              <a:t> </a:t>
            </a:r>
            <a:r>
              <a:rPr lang="fa-IR" dirty="0" smtClean="0"/>
              <a:t>را از سطح خشک زمین به هوا بلند می‌کند.</a:t>
            </a:r>
          </a:p>
          <a:p>
            <a:r>
              <a:rPr lang="fa-IR" dirty="0" smtClean="0"/>
              <a:t>این ذرات بسته به اندازه آنها تا مسافت‌های زیادی در هوا حرکت می‌کنند و در آخر به زمین فرو می‌افتند.</a:t>
            </a:r>
            <a:endParaRPr lang="en-US" dirty="0" smtClean="0"/>
          </a:p>
          <a:p>
            <a:endParaRPr lang="fa-IR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0" r="13670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199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باد شدید</a:t>
            </a:r>
            <a:br>
              <a:rPr lang="fa-IR" dirty="0" smtClean="0"/>
            </a:br>
            <a:r>
              <a:rPr lang="fa-IR" dirty="0" smtClean="0"/>
              <a:t>طوفان کوهستانی</a:t>
            </a:r>
            <a:endParaRPr lang="fa-I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Orographic storm (strong winds)</a:t>
            </a:r>
            <a:endParaRPr lang="fa-I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a-IR" dirty="0"/>
              <a:t>طوفانی که با </a:t>
            </a:r>
            <a:r>
              <a:rPr lang="fa-IR" dirty="0" smtClean="0"/>
              <a:t>تحت تأثیراتی مانند صعود </a:t>
            </a:r>
            <a:r>
              <a:rPr lang="fa-IR" dirty="0"/>
              <a:t>کردن </a:t>
            </a:r>
            <a:r>
              <a:rPr lang="fa-IR" dirty="0" smtClean="0"/>
              <a:t>به ارتفاعات کوهستان به </a:t>
            </a:r>
            <a:r>
              <a:rPr lang="fa-IR" dirty="0"/>
              <a:t>وجود آمده یا به طور قابل توجهی تقویت می شود.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1" r="19271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69" t="1477" r="3329" b="10124"/>
          <a:stretch/>
        </p:blipFill>
        <p:spPr>
          <a:xfrm>
            <a:off x="6495392" y="3383092"/>
            <a:ext cx="4165601" cy="3347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614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974725"/>
            <a:ext cx="9572625" cy="506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6E253E"/>
                  </a:outerShdw>
                </a:effectLst>
              </a14:hiddenEffects>
            </a:ext>
          </a:extLst>
        </p:spPr>
      </p:pic>
      <p:sp>
        <p:nvSpPr>
          <p:cNvPr id="32771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fa-IR" sz="1000" smtClean="0">
                <a:solidFill>
                  <a:schemeClr val="tx2"/>
                </a:solidFill>
                <a:latin typeface="Garamond" panose="02020404030301010803" pitchFamily="18" charset="0"/>
              </a:rPr>
              <a:t>y.akbari55@gmail.com</a:t>
            </a:r>
          </a:p>
        </p:txBody>
      </p:sp>
      <p:sp>
        <p:nvSpPr>
          <p:cNvPr id="3277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6440585-0C4E-4671-8109-CEA8D7609943}" type="slidenum">
              <a:rPr lang="en-US" altLang="fa-IR" sz="1100">
                <a:solidFill>
                  <a:schemeClr val="tx2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lang="en-US" altLang="fa-IR" sz="110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  <p:pic>
        <p:nvPicPr>
          <p:cNvPr id="328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225" y="0"/>
            <a:ext cx="1247775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6E253E"/>
                  </a:outerShdw>
                </a:effectLst>
              </a14:hiddenEffects>
            </a:ext>
          </a:extLst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579612554"/>
              </p:ext>
            </p:extLst>
          </p:nvPr>
        </p:nvGraphicFramePr>
        <p:xfrm>
          <a:off x="601531" y="-759742"/>
          <a:ext cx="11181574" cy="8502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9"/>
          <a:stretch/>
        </p:blipFill>
        <p:spPr bwMode="auto">
          <a:xfrm>
            <a:off x="10948694" y="1"/>
            <a:ext cx="1247775" cy="11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6E253E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00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سیل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Flood</a:t>
            </a:r>
            <a:endParaRPr lang="fa-I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a-IR" dirty="0" smtClean="0"/>
              <a:t>سرریز شدن هر مقدار آب که به زمین می‌رسد. سیل معمولاً هنگامی رخ می‌دهد که حجم آب داخل بستر، مثلاً رودخانه یا دریاچه، بیش از ظرفیت کل آن شود، و در نتیجه مقداری آب جاری</a:t>
            </a:r>
            <a:r>
              <a:rPr lang="en-US" dirty="0" smtClean="0"/>
              <a:t> </a:t>
            </a:r>
            <a:r>
              <a:rPr lang="fa-IR" dirty="0" smtClean="0"/>
              <a:t>شود و در خارج از محیط طبیعی بستر قرار بگیرد.</a:t>
            </a:r>
            <a:endParaRPr lang="fa-IR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8" r="9028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393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263352" y="620688"/>
            <a:ext cx="11014248" cy="1470025"/>
          </a:xfrm>
        </p:spPr>
        <p:txBody>
          <a:bodyPr/>
          <a:lstStyle/>
          <a:p>
            <a:pPr algn="r" rtl="1"/>
            <a:r>
              <a:rPr lang="fa-IR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itchFamily="2" charset="-78"/>
              </a:rPr>
              <a:t>بلایای </a:t>
            </a:r>
            <a:r>
              <a:rPr lang="fa-IR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itchFamily="2" charset="-78"/>
              </a:rPr>
              <a:t>طبیعی را که در ایران رخ میدهد </a:t>
            </a:r>
            <a:r>
              <a:rPr lang="fa-IR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itchFamily="2" charset="-78"/>
              </a:rPr>
              <a:t>کدامند؟</a:t>
            </a:r>
            <a:endParaRPr lang="fa-IR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803412" y="2563891"/>
            <a:ext cx="9934128" cy="1752600"/>
          </a:xfrm>
        </p:spPr>
        <p:txBody>
          <a:bodyPr>
            <a:noAutofit/>
          </a:bodyPr>
          <a:lstStyle/>
          <a:p>
            <a:pPr algn="r" rtl="1"/>
            <a:r>
              <a:rPr lang="fa-IR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در دنیا40 </a:t>
            </a:r>
            <a:r>
              <a:rPr lang="fa-IR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نوع بلایاي طبیعی شناخته شده </a:t>
            </a:r>
            <a:r>
              <a:rPr lang="fa-IR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است. </a:t>
            </a:r>
            <a:endParaRPr lang="fa-IR" sz="2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r>
              <a:rPr lang="fa-IR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 نوع آن در ایران به وقوع می </a:t>
            </a:r>
            <a:r>
              <a:rPr lang="fa-IR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پیوندد.</a:t>
            </a:r>
            <a:endParaRPr lang="fa-IR" sz="2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r>
              <a:rPr lang="fa-IR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ایران جزء ده کشور بلاخیز جهان </a:t>
            </a:r>
            <a:r>
              <a:rPr lang="fa-IR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 دارای رتبه </a:t>
            </a:r>
            <a:r>
              <a:rPr lang="fa-IR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چهارم در قاره </a:t>
            </a:r>
            <a:r>
              <a:rPr lang="fa-IR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آسیا است.</a:t>
            </a:r>
            <a:endParaRPr lang="fa-IR" sz="2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7708"/>
          <a:stretch/>
        </p:blipFill>
        <p:spPr>
          <a:xfrm>
            <a:off x="706593" y="368883"/>
            <a:ext cx="10832642" cy="6142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629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سیل ناگهانی</a:t>
            </a:r>
            <a:endParaRPr lang="fa-I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Flash flood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ar-SA" dirty="0" smtClean="0"/>
              <a:t> سیلاب کوتاه مدتی که بطور ناگهانی درون یک دره خشک جریان یابد. اینگونه سیل‌ها</a:t>
            </a:r>
            <a:r>
              <a:rPr lang="en-US" dirty="0" smtClean="0"/>
              <a:t> </a:t>
            </a:r>
            <a:r>
              <a:rPr lang="ar-SA" dirty="0" smtClean="0"/>
              <a:t>مخصوص مناطق خشک و کم‌بارانی است که رگبار</a:t>
            </a:r>
            <a:r>
              <a:rPr lang="en-US" dirty="0" smtClean="0"/>
              <a:t> </a:t>
            </a:r>
            <a:r>
              <a:rPr lang="ar-SA" dirty="0" smtClean="0"/>
              <a:t>شدید و کم‌دوامی در آن ببارد. این سیلاب‌ها در حین جریان مواد فراوانی را با خود حمل کرده و به شکل آب گل‌آلود غلیظی بستر خود را می‌پوشاند و اغلب احشام و حتی انسان را با خود می‌برد و زیان‌های فراوانی از خود بجای می‌گذارد. </a:t>
            </a:r>
            <a:endParaRPr lang="en-US" dirty="0" smtClean="0"/>
          </a:p>
          <a:p>
            <a:endParaRPr lang="fa-IR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6" r="12746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298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خیزآب</a:t>
            </a:r>
            <a:r>
              <a:rPr lang="ar-SA" dirty="0" smtClean="0"/>
              <a:t> </a:t>
            </a:r>
            <a:r>
              <a:rPr lang="fa-IR" dirty="0" smtClean="0"/>
              <a:t/>
            </a:r>
            <a:br>
              <a:rPr lang="fa-IR" dirty="0" smtClean="0"/>
            </a:br>
            <a:r>
              <a:rPr lang="ar-SA" dirty="0" smtClean="0"/>
              <a:t>(سیل ساحلی) </a:t>
            </a:r>
            <a:endParaRPr lang="fa-I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Storm surge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ar-SA" dirty="0" smtClean="0"/>
              <a:t>عبارتست از بالا آمدن سطح دریا ناشی از کاهش فشار هوا</a:t>
            </a:r>
            <a:r>
              <a:rPr lang="en-US" dirty="0" smtClean="0"/>
              <a:t> </a:t>
            </a:r>
            <a:r>
              <a:rPr lang="ar-SA" dirty="0" smtClean="0"/>
              <a:t>و وزش توفان.</a:t>
            </a:r>
            <a:endParaRPr lang="fa-IR" dirty="0" smtClean="0"/>
          </a:p>
          <a:p>
            <a:r>
              <a:rPr lang="ar-SA" dirty="0" smtClean="0"/>
              <a:t>به طور کلی، نوسانات سطح آب دریاها ناشی از اثر پدیده‌های هواشناسی، مانند تغییرات فشار هوا در اثر گذر توده‌های هوای کم یا پرفشار و نیز عبور یک میدان باد</a:t>
            </a:r>
            <a:r>
              <a:rPr lang="en-US" dirty="0" smtClean="0"/>
              <a:t> </a:t>
            </a:r>
            <a:r>
              <a:rPr lang="ar-SA" dirty="0" smtClean="0"/>
              <a:t>می‌باشد.</a:t>
            </a:r>
            <a:endParaRPr lang="en-US" dirty="0" smtClean="0"/>
          </a:p>
          <a:p>
            <a:r>
              <a:rPr lang="ar-SA" dirty="0" smtClean="0"/>
              <a:t>معمولاً، واژه خیزآب هنگامی بکار می‌رود که افزایش غیرطبیعی تراز آب دریا ناشی از گذر یک توفان سهمگین، رخ داده باشد و باعث آب‌گرفتگی ساحل گردد.</a:t>
            </a:r>
            <a:endParaRPr lang="en-US" dirty="0" smtClean="0"/>
          </a:p>
          <a:p>
            <a:endParaRPr lang="fa-IR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r="13529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711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016000"/>
            <a:ext cx="10147300" cy="531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6E253E"/>
                  </a:outerShdw>
                </a:effectLst>
              </a14:hiddenEffects>
            </a:ext>
          </a:extLst>
        </p:spPr>
      </p:pic>
      <p:sp>
        <p:nvSpPr>
          <p:cNvPr id="3379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E2D1920-1B19-4507-8DF9-5F9A0AC03C05}" type="slidenum">
              <a:rPr lang="en-US" altLang="fa-IR" sz="1100">
                <a:solidFill>
                  <a:schemeClr val="tx2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32</a:t>
            </a:fld>
            <a:endParaRPr lang="en-US" altLang="fa-IR" sz="110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  <p:pic>
        <p:nvPicPr>
          <p:cNvPr id="338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225" y="0"/>
            <a:ext cx="1247775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6E253E"/>
                  </a:outerShdw>
                </a:effectLst>
              </a14:hiddenEffects>
            </a:ext>
          </a:extLst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297793789"/>
              </p:ext>
            </p:extLst>
          </p:nvPr>
        </p:nvGraphicFramePr>
        <p:xfrm>
          <a:off x="446088" y="-489147"/>
          <a:ext cx="11181574" cy="8502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9"/>
          <a:stretch/>
        </p:blipFill>
        <p:spPr bwMode="auto">
          <a:xfrm>
            <a:off x="10948694" y="1"/>
            <a:ext cx="1247775" cy="11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6E253E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76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موج گرما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Heat wave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 smtClean="0"/>
              <a:t> دوره طولانی هوای</a:t>
            </a:r>
            <a:r>
              <a:rPr lang="en-US" dirty="0" smtClean="0"/>
              <a:t> </a:t>
            </a:r>
            <a:r>
              <a:rPr lang="fa-IR" dirty="0" smtClean="0"/>
              <a:t>بسیار داغ است که می‌تواند رطوبت</a:t>
            </a:r>
            <a:r>
              <a:rPr lang="en-US" dirty="0" smtClean="0"/>
              <a:t> </a:t>
            </a:r>
            <a:r>
              <a:rPr lang="fa-IR" dirty="0" smtClean="0"/>
              <a:t>بالا را همراه داشته باشد، به ویژه در کشورهایی که دارای اقلیم اقیانوسی هستند.</a:t>
            </a:r>
          </a:p>
          <a:p>
            <a:r>
              <a:rPr lang="fa-IR" dirty="0" smtClean="0"/>
              <a:t>این اصطلاح هم برای دگرگونی‌های آب و هوایی روتین گرما و هم دگرگونی‌های فوق العاده گرما که فقط یک بار در طول یک سده روی می‌دهند به کار می‌رود.</a:t>
            </a:r>
          </a:p>
          <a:p>
            <a:r>
              <a:rPr lang="fa-IR" dirty="0" smtClean="0"/>
              <a:t>موج گرما پدیدهٔ خطرناکی است زیرا گرما و آفتاب می‌تواند بدن انسان را بیش از اندازه گرم کند.</a:t>
            </a:r>
            <a:endParaRPr lang="en-US" dirty="0" smtClean="0"/>
          </a:p>
          <a:p>
            <a:endParaRPr lang="fa-IR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5" r="9815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995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موج سرما</a:t>
            </a:r>
            <a:endParaRPr lang="fa-IR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Cold wave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 rtl="1"/>
            <a:r>
              <a:rPr lang="ar-SA" dirty="0" smtClean="0"/>
              <a:t>موج </a:t>
            </a:r>
            <a:r>
              <a:rPr lang="ar-SA" dirty="0"/>
              <a:t>سرما موجب پایین رفتن دما در یک دوره ۲۴ ساعته می‌شود. که نیاز به حفاظت قابل ملاحظه‌ای برای کشاورزی، صنعت، تجارت و فعالیت‌های اجتماعی دارد</a:t>
            </a:r>
            <a:r>
              <a:rPr lang="ar-SA" dirty="0" smtClean="0"/>
              <a:t>.</a:t>
            </a:r>
            <a:endParaRPr lang="fa-IR" dirty="0" smtClean="0"/>
          </a:p>
          <a:p>
            <a:pPr rtl="1"/>
            <a:r>
              <a:rPr lang="ar-SA" dirty="0" smtClean="0"/>
              <a:t>معیار </a:t>
            </a:r>
            <a:r>
              <a:rPr lang="ar-SA" dirty="0"/>
              <a:t>دقیق برای موج سرما، با نرخی که دمای آن کاهش می‌یابد، و حداقل آن را کاهش می‌دهد است. حداقل این درجه حرارت وابسته به منطقه جغرافیایی و زمان سال است.</a:t>
            </a:r>
            <a:endParaRPr lang="en-US" dirty="0"/>
          </a:p>
          <a:p>
            <a:pPr rtl="1"/>
            <a:endParaRPr lang="fa-I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y.akbari55@gmail.com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5FA6CA-CFBF-44AC-8A85-070629F0C15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1" r="13581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800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یخبندان</a:t>
            </a:r>
            <a:r>
              <a:rPr lang="ar-SA" dirty="0" smtClean="0"/>
              <a:t> </a:t>
            </a:r>
            <a:endParaRPr lang="fa-I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Frost</a:t>
            </a:r>
            <a:endParaRPr lang="fa-I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ar-SA" dirty="0" smtClean="0"/>
              <a:t>به وضعیت جوی گفته می‌شود که آب در مرحله نقطه انجماد یا زیر نقطه انجماد باشد.</a:t>
            </a:r>
            <a:endParaRPr lang="en-US" dirty="0" smtClean="0"/>
          </a:p>
          <a:p>
            <a:r>
              <a:rPr lang="ar-SA" dirty="0" smtClean="0"/>
              <a:t>حجم آب بر اثر یخبندان حدود ۱۰ درصد افزایش یافته و فشار حاصله از افزایش حجم به خرد شدن سنگ‌ها می‌انجامد</a:t>
            </a:r>
            <a:r>
              <a:rPr lang="en-US" dirty="0" smtClean="0"/>
              <a:t>.</a:t>
            </a:r>
          </a:p>
          <a:p>
            <a:endParaRPr lang="fa-IR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8" r="13808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557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باران منجمد</a:t>
            </a:r>
            <a:r>
              <a:rPr lang="fa-IR" dirty="0" smtClean="0"/>
              <a:t> </a:t>
            </a:r>
            <a:endParaRPr lang="fa-I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Freezing rain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a-IR" dirty="0" smtClean="0"/>
              <a:t>بارانی</a:t>
            </a:r>
            <a:r>
              <a:rPr lang="en-US" dirty="0" smtClean="0"/>
              <a:t> </a:t>
            </a:r>
            <a:r>
              <a:rPr lang="fa-IR" dirty="0" smtClean="0"/>
              <a:t>است که به صورت مایع فرود می‌آید و در هنگام برخورد بر زمین منجمد می‌گردد. در نتیجه آن لایه شفاف و خطرناکی از یخ ایجاد شده که موجب شکستن درخت‌ها، قطع شدن سیم‌ها و اختلال در رفت‌وآمد جاده‌ای می‌گردد.</a:t>
            </a:r>
            <a:endParaRPr lang="en-US" dirty="0" smtClean="0"/>
          </a:p>
          <a:p>
            <a:endParaRPr lang="fa-IR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2" b="7982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807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تَگَرگ</a:t>
            </a:r>
            <a:endParaRPr lang="fa-I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Hail</a:t>
            </a:r>
            <a:endParaRPr lang="fa-I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a-IR" dirty="0" smtClean="0"/>
              <a:t> قطره‌های یخ‌بسته باران است که از آسمان فرو می‌ریزد.</a:t>
            </a:r>
          </a:p>
          <a:p>
            <a:r>
              <a:rPr lang="fa-IR" dirty="0" smtClean="0"/>
              <a:t>تگرگ در اثر تغییرات ناگهانی هوا</a:t>
            </a:r>
            <a:r>
              <a:rPr lang="en-US" dirty="0" smtClean="0"/>
              <a:t> </a:t>
            </a:r>
            <a:r>
              <a:rPr lang="fa-IR" dirty="0" smtClean="0"/>
              <a:t>بر زمین فرو می‌ریزد و بیشتر در بهار موجب زیان سردرختی‌ها و دیگر محصول‌های کشاورزی می‌گردد و در شمار آفات آسمانی است.</a:t>
            </a:r>
            <a:endParaRPr lang="en-US" dirty="0" smtClean="0"/>
          </a:p>
          <a:p>
            <a:endParaRPr lang="fa-IR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3" r="13563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68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خشکسالی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Drought</a:t>
            </a:r>
            <a:endParaRPr lang="fa-I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a-IR" dirty="0" smtClean="0"/>
              <a:t>دوره امتداد خشکی که می‌تواند از چند ماه تا چند سال باشد. در واقع از نظرگاه علمی عبارت دقیق‌تر و مناسب‌تر به جای خشکسالی، «دوره کم‌آبی» است.</a:t>
            </a:r>
          </a:p>
          <a:p>
            <a:r>
              <a:rPr lang="fa-IR" dirty="0" smtClean="0"/>
              <a:t>به‌طور کلی، دوره کم‌آبی دوره ممتدی است که طی آن یک منطقه با کمبود در منابع و ذخیره آبی مواجه است.</a:t>
            </a:r>
            <a:endParaRPr lang="en-US" dirty="0" smtClean="0"/>
          </a:p>
          <a:p>
            <a:endParaRPr lang="fa-IR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5" r="19285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090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آتش‌سوزی جنگل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Wild fire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6505902" y="2186809"/>
            <a:ext cx="5318235" cy="3891262"/>
          </a:xfrm>
        </p:spPr>
        <p:txBody>
          <a:bodyPr>
            <a:normAutofit fontScale="85000" lnSpcReduction="10000"/>
          </a:bodyPr>
          <a:lstStyle/>
          <a:p>
            <a:pPr algn="justLow"/>
            <a:r>
              <a:rPr lang="fa-IR" dirty="0" smtClean="0"/>
              <a:t> یک نوع آتش‌سوزی کنترل‌ناپذیراست که در منطقه‌ای با گیاهان اشتعال‌پذیر در نواحی روستایی یا در طبیعت وحش</a:t>
            </a:r>
            <a:r>
              <a:rPr lang="en-US" dirty="0" smtClean="0"/>
              <a:t> </a:t>
            </a:r>
            <a:r>
              <a:rPr lang="fa-IR" dirty="0" smtClean="0"/>
              <a:t>روی می‌دهد.</a:t>
            </a:r>
          </a:p>
          <a:p>
            <a:pPr algn="justLow"/>
            <a:r>
              <a:rPr lang="fa-IR" dirty="0" smtClean="0"/>
              <a:t>آتش‌سوزی جنگل با دیگر انواع آتش‌سوزی‌ها از نظر گستردگی، سرعت گسترش از منشأ، پتانسیل تغییر جهت ناگهانی و توانایی جهیدن از میان فضاهای خالی</a:t>
            </a:r>
            <a:r>
              <a:rPr lang="en-US" dirty="0" smtClean="0"/>
              <a:t> </a:t>
            </a:r>
            <a:r>
              <a:rPr lang="fa-IR" dirty="0" smtClean="0"/>
              <a:t>مانند جاده‌ها، رودخانه‌ها و دیگر نقاط اشتعال‌ناپذیر تفاوت دارد.</a:t>
            </a:r>
          </a:p>
          <a:p>
            <a:pPr algn="justLow"/>
            <a:r>
              <a:rPr lang="fa-IR" dirty="0" smtClean="0"/>
              <a:t>آتش‌سوزی جنگل از نظر علت آتش‌سوزی، ویژگی‌های فیزیکی آن مانند سرعت پراکندگی، وجود مواد اشتعال‌پذیر و تأثیر آب‌وهوا بر آتش توصیف می‌شوند.</a:t>
            </a:r>
            <a:endParaRPr lang="en-US" dirty="0" smtClean="0"/>
          </a:p>
          <a:p>
            <a:pPr algn="justLow"/>
            <a:endParaRPr lang="fa-IR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1" r="19271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332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طبقه‌بندی </a:t>
            </a:r>
            <a:r>
              <a:rPr lang="fa-IR" dirty="0" smtClean="0"/>
              <a:t>بلایای </a:t>
            </a:r>
            <a:r>
              <a:rPr lang="fa-IR" dirty="0"/>
              <a:t>طبیعی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56534" y="1556684"/>
            <a:ext cx="10515600" cy="4351338"/>
          </a:xfrm>
        </p:spPr>
        <p:txBody>
          <a:bodyPr/>
          <a:lstStyle/>
          <a:p>
            <a:pPr algn="justLow" rtl="1"/>
            <a:r>
              <a:rPr lang="fa-IR" dirty="0" smtClean="0"/>
              <a:t>یکی </a:t>
            </a:r>
            <a:r>
              <a:rPr lang="fa-IR" dirty="0"/>
              <a:t>از چالش‌های عمده در </a:t>
            </a:r>
            <a:r>
              <a:rPr lang="fa-IR" dirty="0" smtClean="0"/>
              <a:t>رابطه با </a:t>
            </a:r>
            <a:r>
              <a:rPr lang="fa-IR" dirty="0"/>
              <a:t>بلایا، محدود بودن </a:t>
            </a:r>
            <a:r>
              <a:rPr lang="fa-IR" dirty="0" smtClean="0"/>
              <a:t>اطلاعات به علت فقدان </a:t>
            </a:r>
            <a:r>
              <a:rPr lang="fa-IR" dirty="0"/>
              <a:t>استاندارد در تعاریف صریح و واضح است</a:t>
            </a:r>
            <a:r>
              <a:rPr lang="fa-IR" dirty="0" smtClean="0"/>
              <a:t>.</a:t>
            </a:r>
          </a:p>
          <a:p>
            <a:pPr algn="justLow" rtl="1"/>
            <a:r>
              <a:rPr lang="fa-IR" dirty="0" smtClean="0"/>
              <a:t>مرکز </a:t>
            </a:r>
            <a:r>
              <a:rPr lang="fa-IR" dirty="0"/>
              <a:t>تحقیقات اپیدمیولوژی بلایای </a:t>
            </a:r>
            <a:r>
              <a:rPr lang="fa-IR" dirty="0" smtClean="0"/>
              <a:t>طبیعی</a:t>
            </a:r>
            <a:r>
              <a:rPr lang="en-US" dirty="0" smtClean="0"/>
              <a:t>(CRED</a:t>
            </a:r>
            <a:r>
              <a:rPr lang="en-US" dirty="0"/>
              <a:t>) </a:t>
            </a:r>
            <a:r>
              <a:rPr lang="fa-IR" dirty="0" smtClean="0"/>
              <a:t> سال‌هاست </a:t>
            </a:r>
            <a:r>
              <a:rPr lang="fa-IR" dirty="0"/>
              <a:t>برای ایجاد استانداردها و تعاریف شناخته‌شده بین‌المللی تلاش می‌کند</a:t>
            </a:r>
            <a:r>
              <a:rPr lang="en-US" dirty="0"/>
              <a:t>.</a:t>
            </a:r>
          </a:p>
          <a:p>
            <a:pPr algn="justLow" rtl="1"/>
            <a:r>
              <a:rPr lang="fa-IR" dirty="0"/>
              <a:t>در جدیدترین طبقه‌بندی دو گروه عمومی فاجعه مشخص ذکر گردیده </a:t>
            </a:r>
            <a:r>
              <a:rPr lang="fa-IR" dirty="0" smtClean="0"/>
              <a:t>است:</a:t>
            </a:r>
            <a:endParaRPr lang="en-US" dirty="0"/>
          </a:p>
          <a:p>
            <a:pPr lvl="1" algn="justLow"/>
            <a:r>
              <a:rPr lang="fa-IR" dirty="0"/>
              <a:t>بلایای </a:t>
            </a:r>
            <a:r>
              <a:rPr lang="fa-IR" dirty="0" smtClean="0"/>
              <a:t>طبیعی</a:t>
            </a:r>
          </a:p>
          <a:p>
            <a:pPr lvl="1" algn="justLow"/>
            <a:r>
              <a:rPr lang="fa-IR" dirty="0" smtClean="0"/>
              <a:t>بلایای فن‌آورزاد</a:t>
            </a:r>
            <a:endParaRPr lang="en-US" dirty="0" smtClean="0"/>
          </a:p>
          <a:p>
            <a:pPr algn="justLow" rtl="0"/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Centre for Research on the Epidemiology of Disasters (CRED)</a:t>
            </a:r>
          </a:p>
          <a:p>
            <a:pPr algn="justLow" rtl="0"/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 Disasters</a:t>
            </a:r>
          </a:p>
          <a:p>
            <a:pPr algn="justLow" rtl="0"/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technological</a:t>
            </a:r>
          </a:p>
          <a:p>
            <a:pPr algn="justLow" rtl="1"/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41794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20813"/>
            <a:ext cx="10456863" cy="418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6E253E"/>
                  </a:outerShdw>
                </a:effectLst>
              </a14:hiddenEffects>
            </a:ext>
          </a:extLst>
        </p:spPr>
      </p:pic>
      <p:sp>
        <p:nvSpPr>
          <p:cNvPr id="3482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61414EA-3412-4B21-B13A-D121FE875733}" type="slidenum">
              <a:rPr lang="en-US" altLang="fa-IR" sz="1100">
                <a:solidFill>
                  <a:schemeClr val="tx2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lang="en-US" altLang="fa-IR" sz="110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  <p:pic>
        <p:nvPicPr>
          <p:cNvPr id="3486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225" y="0"/>
            <a:ext cx="1247775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6E253E"/>
                  </a:outerShdw>
                </a:effectLst>
              </a14:hiddenEffects>
            </a:ext>
          </a:extLst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292000372"/>
              </p:ext>
            </p:extLst>
          </p:nvPr>
        </p:nvGraphicFramePr>
        <p:xfrm>
          <a:off x="323850" y="-751467"/>
          <a:ext cx="11181574" cy="8502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9"/>
          <a:stretch/>
        </p:blipFill>
        <p:spPr bwMode="auto">
          <a:xfrm>
            <a:off x="10948694" y="1"/>
            <a:ext cx="1247775" cy="11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6E253E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99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همه‌گیری یا اپیدمی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Epidemic</a:t>
            </a:r>
            <a:endParaRPr lang="fa-I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a-IR" dirty="0" smtClean="0"/>
              <a:t>به</a:t>
            </a:r>
            <a:r>
              <a:rPr lang="en-US" dirty="0" smtClean="0"/>
              <a:t> </a:t>
            </a:r>
            <a:r>
              <a:rPr lang="fa-IR" dirty="0"/>
              <a:t>بروز بیش‌ازحد یک بیماری یا عارضه در جمعیتی معین را گویند.</a:t>
            </a:r>
          </a:p>
          <a:p>
            <a:r>
              <a:rPr lang="fa-IR" dirty="0"/>
              <a:t>اپیدمی به هر بیماری قابل انتقال یا غیرقابل انتقال یا هر چیزی که سلامتی انسان را به خطر بیندازد، چنانچه موارد ابتلای آن بیش از حد انتظار باشد، گفته </a:t>
            </a:r>
            <a:r>
              <a:rPr lang="fa-IR" dirty="0" smtClean="0"/>
              <a:t>می‌شود</a:t>
            </a:r>
          </a:p>
          <a:p>
            <a:r>
              <a:rPr lang="fa-IR" dirty="0" smtClean="0"/>
              <a:t>به </a:t>
            </a:r>
            <a:r>
              <a:rPr lang="fa-IR" dirty="0"/>
              <a:t>عنوان مثال چون بیماری آبله به‌طور کلّی در دنیا ریشه‌کن شده اگر یک مورد بیمار مبتلا به آبله مشاهده گردد می‌گویند که اپیدمی آبله رخ داده‌است.</a:t>
            </a:r>
          </a:p>
          <a:p>
            <a:endParaRPr lang="fa-IR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1" r="19271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028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ازدحام</a:t>
            </a:r>
            <a:br>
              <a:rPr lang="fa-IR" dirty="0" smtClean="0"/>
            </a:br>
            <a:r>
              <a:rPr lang="fa-IR" dirty="0" smtClean="0"/>
              <a:t>هجوم</a:t>
            </a:r>
            <a:endParaRPr lang="fa-IR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Stampede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rtl="1"/>
            <a:r>
              <a:rPr lang="fa-IR" dirty="0" smtClean="0"/>
              <a:t>به </a:t>
            </a:r>
            <a:r>
              <a:rPr lang="fa-IR" dirty="0"/>
              <a:t>وضعیتی گفته می‌شود که در آن تعداد زیادی از افراد</a:t>
            </a:r>
            <a:r>
              <a:rPr lang="en-US" dirty="0"/>
              <a:t> </a:t>
            </a:r>
            <a:r>
              <a:rPr lang="fa-IR" dirty="0"/>
              <a:t>یا یک گله</a:t>
            </a:r>
            <a:r>
              <a:rPr lang="en-US" dirty="0"/>
              <a:t> </a:t>
            </a:r>
            <a:r>
              <a:rPr lang="fa-IR" dirty="0"/>
              <a:t>از جانوران به دلیل تراکم جمعیت</a:t>
            </a:r>
            <a:r>
              <a:rPr lang="en-US" dirty="0"/>
              <a:t> </a:t>
            </a:r>
            <a:r>
              <a:rPr lang="fa-IR" dirty="0"/>
              <a:t>دچار آشفتگی و سردرگمی شوند و حرکتشان کنترل‌نشده و بی‌هدف باشد.</a:t>
            </a:r>
            <a:r>
              <a:rPr lang="en-US" dirty="0"/>
              <a:t> </a:t>
            </a:r>
            <a:endParaRPr lang="en-US" dirty="0" smtClean="0"/>
          </a:p>
          <a:p>
            <a:pPr rtl="1"/>
            <a:r>
              <a:rPr lang="fa-IR" dirty="0" smtClean="0"/>
              <a:t>ازدحام </a:t>
            </a:r>
            <a:r>
              <a:rPr lang="fa-IR" dirty="0"/>
              <a:t>می‌تواند باعث مرگ و جراحت شود. بنابراین رشته تحقیقاتی جدیدی به نام کنترل شلوغی</a:t>
            </a:r>
            <a:r>
              <a:rPr lang="en-US" dirty="0"/>
              <a:t> </a:t>
            </a:r>
            <a:r>
              <a:rPr lang="fa-IR" dirty="0"/>
              <a:t>برای مدیریت ازحام ایجاد شده‌است.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rtl="1"/>
            <a:endParaRPr lang="fa-I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y.akbari55@gmail.com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5FA6CA-CFBF-44AC-8A85-070629F0C15F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3" r="137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1899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D448F5C-4607-4215-8131-D454F6A1A9CC}" type="slidenum">
              <a:rPr lang="en-US" altLang="fa-IR" sz="1100">
                <a:solidFill>
                  <a:schemeClr val="tx2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endParaRPr lang="en-US" altLang="fa-IR" sz="110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  <p:pic>
        <p:nvPicPr>
          <p:cNvPr id="358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1201738"/>
            <a:ext cx="9632950" cy="115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6E253E"/>
                  </a:outerShdw>
                </a:effectLst>
              </a14:hiddenEffects>
            </a:ext>
          </a:extLst>
        </p:spPr>
      </p:pic>
      <p:pic>
        <p:nvPicPr>
          <p:cNvPr id="3586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225" y="0"/>
            <a:ext cx="1247775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6E253E"/>
                  </a:outerShdw>
                </a:effectLst>
              </a14:hiddenEffects>
            </a:ext>
          </a:extLst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499938220"/>
              </p:ext>
            </p:extLst>
          </p:nvPr>
        </p:nvGraphicFramePr>
        <p:xfrm>
          <a:off x="838200" y="1828800"/>
          <a:ext cx="10186369" cy="4164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9"/>
          <a:stretch/>
        </p:blipFill>
        <p:spPr bwMode="auto">
          <a:xfrm>
            <a:off x="10948694" y="1"/>
            <a:ext cx="1247775" cy="11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6E253E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614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شهاب سنگ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Meteorit</a:t>
            </a:r>
            <a:r>
              <a:rPr lang="en-US" dirty="0"/>
              <a:t>/</a:t>
            </a:r>
            <a:r>
              <a:rPr lang="en-US" dirty="0" err="1"/>
              <a:t>Asteorit</a:t>
            </a:r>
            <a:endParaRPr lang="fa-I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6505902" y="2186809"/>
            <a:ext cx="5318235" cy="3557775"/>
          </a:xfrm>
        </p:spPr>
        <p:txBody>
          <a:bodyPr>
            <a:noAutofit/>
          </a:bodyPr>
          <a:lstStyle/>
          <a:p>
            <a:r>
              <a:rPr lang="fa-IR" sz="2400" dirty="0" smtClean="0"/>
              <a:t>قطعه </a:t>
            </a:r>
            <a:r>
              <a:rPr lang="fa-IR" sz="2400" dirty="0"/>
              <a:t>جامد از </a:t>
            </a:r>
            <a:r>
              <a:rPr lang="fa-IR" sz="2400" dirty="0" smtClean="0"/>
              <a:t>یک </a:t>
            </a:r>
            <a:r>
              <a:rPr lang="fa-IR" sz="2400" dirty="0"/>
              <a:t>جسم مانند ستاره دنباله </a:t>
            </a:r>
            <a:r>
              <a:rPr lang="fa-IR" sz="2400" dirty="0" smtClean="0"/>
              <a:t>دار، </a:t>
            </a:r>
            <a:r>
              <a:rPr lang="fa-IR" sz="2400" dirty="0"/>
              <a:t>سیارک </a:t>
            </a:r>
            <a:r>
              <a:rPr lang="fa-IR" sz="2400" dirty="0" smtClean="0"/>
              <a:t>است </a:t>
            </a:r>
            <a:r>
              <a:rPr lang="fa-IR" sz="2400" dirty="0"/>
              <a:t>که </a:t>
            </a:r>
            <a:r>
              <a:rPr lang="fa-IR" sz="2400" dirty="0" smtClean="0"/>
              <a:t>از </a:t>
            </a:r>
            <a:r>
              <a:rPr lang="fa-IR" sz="2400" dirty="0"/>
              <a:t>فضای </a:t>
            </a:r>
            <a:r>
              <a:rPr lang="fa-IR" sz="2400" dirty="0" smtClean="0"/>
              <a:t>بیرون جو زمین  </a:t>
            </a:r>
            <a:r>
              <a:rPr lang="fa-IR" sz="2400" dirty="0"/>
              <a:t>سرچشمه می گیرد و </a:t>
            </a:r>
            <a:r>
              <a:rPr lang="fa-IR" sz="2400" dirty="0" smtClean="0"/>
              <a:t>از </a:t>
            </a:r>
            <a:r>
              <a:rPr lang="fa-IR" sz="2400" dirty="0"/>
              <a:t>جو عبور می </a:t>
            </a:r>
            <a:r>
              <a:rPr lang="fa-IR" sz="2400" dirty="0" smtClean="0"/>
              <a:t>کند.</a:t>
            </a:r>
          </a:p>
          <a:p>
            <a:r>
              <a:rPr lang="fa-IR" sz="2400" dirty="0" smtClean="0"/>
              <a:t>هنگامی </a:t>
            </a:r>
            <a:r>
              <a:rPr lang="fa-IR" sz="2400" dirty="0"/>
              <a:t>که </a:t>
            </a:r>
            <a:r>
              <a:rPr lang="fa-IR" sz="2400" dirty="0" smtClean="0"/>
              <a:t>وارد </a:t>
            </a:r>
            <a:r>
              <a:rPr lang="fa-IR" sz="2400" dirty="0"/>
              <a:t>جو می </a:t>
            </a:r>
            <a:r>
              <a:rPr lang="fa-IR" sz="2400" dirty="0" smtClean="0"/>
              <a:t>شود، </a:t>
            </a:r>
            <a:r>
              <a:rPr lang="fa-IR" sz="2400" dirty="0"/>
              <a:t>عوامل مختلفی از قبیل </a:t>
            </a:r>
            <a:r>
              <a:rPr lang="fa-IR" sz="2400" dirty="0" smtClean="0"/>
              <a:t>اصطکاک هوا، </a:t>
            </a:r>
            <a:r>
              <a:rPr lang="fa-IR" sz="2400" dirty="0"/>
              <a:t>فشار و </a:t>
            </a:r>
            <a:r>
              <a:rPr lang="fa-IR" sz="2400" dirty="0" smtClean="0"/>
              <a:t>واکنش </a:t>
            </a:r>
            <a:r>
              <a:rPr lang="fa-IR" sz="2400" dirty="0"/>
              <a:t>شیمیایی با گازهای جوی باعث گرم شدن آن و تابش انرژی می شود</a:t>
            </a:r>
            <a:r>
              <a:rPr lang="fa-IR" sz="2400" dirty="0" smtClean="0"/>
              <a:t>. </a:t>
            </a:r>
            <a:r>
              <a:rPr lang="fa-IR" sz="2400" dirty="0"/>
              <a:t>سپس </a:t>
            </a:r>
            <a:r>
              <a:rPr lang="fa-IR" sz="2400" dirty="0" smtClean="0"/>
              <a:t>مانند </a:t>
            </a:r>
            <a:r>
              <a:rPr lang="fa-IR" sz="2400" dirty="0"/>
              <a:t>یک توپ آتشین </a:t>
            </a:r>
            <a:r>
              <a:rPr lang="fa-IR" sz="2400" dirty="0" smtClean="0"/>
              <a:t>به سطح زمین می رسد.</a:t>
            </a:r>
            <a:endParaRPr lang="fa-IR" sz="240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1" r="19271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145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منبع</a:t>
            </a:r>
            <a:endParaRPr lang="fa-I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90" y="0"/>
            <a:ext cx="4574788" cy="6311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552" y="1431166"/>
            <a:ext cx="3699548" cy="4531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436" y="1690688"/>
            <a:ext cx="3439064" cy="487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058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260" t="12690" r="3719" b="28065"/>
          <a:stretch/>
        </p:blipFill>
        <p:spPr>
          <a:xfrm>
            <a:off x="-7171" y="0"/>
            <a:ext cx="12209929" cy="480866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5FA6CA-CFBF-44AC-8A85-070629F0C15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260" t="12690" r="3719" b="28065"/>
          <a:stretch/>
        </p:blipFill>
        <p:spPr>
          <a:xfrm>
            <a:off x="-1" y="0"/>
            <a:ext cx="12209929" cy="48086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55840" y="1044623"/>
            <a:ext cx="5298245" cy="4708981"/>
          </a:xfrm>
          <a:prstGeom prst="rect">
            <a:avLst/>
          </a:prstGeom>
          <a:solidFill>
            <a:srgbClr val="5B9BD5">
              <a:alpha val="81176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endParaRPr lang="fa-IR" sz="60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a-IR" sz="6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طبقه </a:t>
            </a:r>
            <a:r>
              <a:rPr lang="fa-IR" sz="6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بندی </a:t>
            </a:r>
            <a:r>
              <a:rPr lang="fa-IR" sz="6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بلایا</a:t>
            </a:r>
          </a:p>
          <a:p>
            <a:pPr algn="ctr"/>
            <a:r>
              <a:rPr lang="fa-IR" sz="6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واژه شناسی خطر</a:t>
            </a:r>
          </a:p>
          <a:p>
            <a:pPr algn="ctr"/>
            <a:r>
              <a:rPr lang="fa-IR" sz="6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برای </a:t>
            </a:r>
            <a:r>
              <a:rPr lang="fa-IR" sz="6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اهداف </a:t>
            </a:r>
            <a:r>
              <a:rPr lang="fa-IR" sz="6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عملیاتی</a:t>
            </a:r>
          </a:p>
          <a:p>
            <a:pPr algn="ctr"/>
            <a:endParaRPr lang="fa-IR" sz="6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893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گروه بندی بلایای طبیعی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>بلایای </a:t>
            </a:r>
            <a:r>
              <a:rPr lang="fa-IR" dirty="0"/>
              <a:t>طبیعی به شش </a:t>
            </a:r>
            <a:r>
              <a:rPr lang="fa-IR" dirty="0" smtClean="0"/>
              <a:t>گروه </a:t>
            </a:r>
            <a:r>
              <a:rPr lang="fa-IR" dirty="0"/>
              <a:t>تقسیم </a:t>
            </a:r>
            <a:r>
              <a:rPr lang="fa-IR" dirty="0" smtClean="0"/>
              <a:t>می‌شود و هر گروه دسته مختلفی از بلایا را پوشش می‌دهد، هر دسته نیز دارای دسته های فرعی می باشد.</a:t>
            </a:r>
            <a:endParaRPr lang="en-US" dirty="0" smtClean="0"/>
          </a:p>
          <a:p>
            <a:pPr marL="1371600" lvl="2" indent="-457200">
              <a:buFont typeface="+mj-lt"/>
              <a:buAutoNum type="arabicPeriod"/>
            </a:pPr>
            <a:r>
              <a:rPr lang="fa-IR" b="1" dirty="0" smtClean="0">
                <a:solidFill>
                  <a:schemeClr val="accent5">
                    <a:lumMod val="50000"/>
                  </a:schemeClr>
                </a:solidFill>
              </a:rPr>
              <a:t>زیست‌شناسی</a:t>
            </a:r>
          </a:p>
          <a:p>
            <a:pPr marL="1371600" lvl="2" indent="-457200">
              <a:buFont typeface="+mj-lt"/>
              <a:buAutoNum type="arabicPeriod"/>
            </a:pPr>
            <a:r>
              <a:rPr lang="fa-IR" b="1" dirty="0" smtClean="0">
                <a:solidFill>
                  <a:schemeClr val="accent5">
                    <a:lumMod val="50000"/>
                  </a:schemeClr>
                </a:solidFill>
              </a:rPr>
              <a:t>ژئوفیزیک</a:t>
            </a:r>
          </a:p>
          <a:p>
            <a:pPr marL="1371600" lvl="2" indent="-457200">
              <a:buFont typeface="+mj-lt"/>
              <a:buAutoNum type="arabicPeriod"/>
            </a:pPr>
            <a:r>
              <a:rPr lang="fa-IR" b="1" dirty="0" smtClean="0">
                <a:solidFill>
                  <a:schemeClr val="accent5">
                    <a:lumMod val="50000"/>
                  </a:schemeClr>
                </a:solidFill>
              </a:rPr>
              <a:t>هواشناسی</a:t>
            </a:r>
          </a:p>
          <a:p>
            <a:pPr marL="1371600" lvl="2" indent="-457200">
              <a:buFont typeface="+mj-lt"/>
              <a:buAutoNum type="arabicPeriod"/>
            </a:pPr>
            <a:r>
              <a:rPr lang="fa-IR" b="1" dirty="0" smtClean="0">
                <a:solidFill>
                  <a:schemeClr val="accent5">
                    <a:lumMod val="50000"/>
                  </a:schemeClr>
                </a:solidFill>
              </a:rPr>
              <a:t>هیدرولوژیکی</a:t>
            </a:r>
          </a:p>
          <a:p>
            <a:pPr marL="1371600" lvl="2" indent="-457200">
              <a:buFont typeface="+mj-lt"/>
              <a:buAutoNum type="arabicPeriod"/>
            </a:pPr>
            <a:r>
              <a:rPr lang="fa-IR" b="1" dirty="0" smtClean="0">
                <a:solidFill>
                  <a:schemeClr val="accent5">
                    <a:lumMod val="50000"/>
                  </a:schemeClr>
                </a:solidFill>
              </a:rPr>
              <a:t>هواشناسی</a:t>
            </a:r>
          </a:p>
          <a:p>
            <a:pPr marL="1371600" lvl="2" indent="-457200">
              <a:buFont typeface="+mj-lt"/>
              <a:buAutoNum type="arabicPeriod"/>
            </a:pPr>
            <a:r>
              <a:rPr lang="fa-IR" b="1" dirty="0" smtClean="0">
                <a:solidFill>
                  <a:schemeClr val="accent5">
                    <a:lumMod val="50000"/>
                  </a:schemeClr>
                </a:solidFill>
              </a:rPr>
              <a:t>فرازمینی</a:t>
            </a:r>
            <a:endParaRPr lang="fa-IR" sz="16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914400" lvl="2" indent="0" algn="l">
              <a:buNone/>
            </a:pPr>
            <a:r>
              <a:rPr lang="en-US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Biological, Geophysical, Meteorological, Hydrological, Climatological and </a:t>
            </a:r>
            <a:r>
              <a:rPr lang="en-US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Extra‐Terrestrial </a:t>
            </a:r>
            <a:endParaRPr lang="fa-IR" sz="1800" b="1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5FA6CA-CFBF-44AC-8A85-070629F0C15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7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D9F233A-9962-4F94-BC37-2A64B2FE2356}" type="slidenum">
              <a:rPr lang="en-US" altLang="fa-IR" sz="110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n-US" altLang="fa-IR" sz="1100">
              <a:latin typeface="Garamond" panose="02020404030301010803" pitchFamily="18" charset="0"/>
            </a:endParaRPr>
          </a:p>
        </p:txBody>
      </p:sp>
      <p:pic>
        <p:nvPicPr>
          <p:cNvPr id="30724" name="Picture 1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28" y="821365"/>
            <a:ext cx="9359900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6E253E"/>
                  </a:outerShdw>
                </a:effectLst>
              </a14:hiddenEffects>
            </a:ext>
          </a:extLst>
        </p:spPr>
      </p:pic>
      <p:pic>
        <p:nvPicPr>
          <p:cNvPr id="3076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225" y="0"/>
            <a:ext cx="1247775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6E253E"/>
                  </a:outerShdw>
                </a:effectLst>
              </a14:hiddenEffects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055757902"/>
              </p:ext>
            </p:extLst>
          </p:nvPr>
        </p:nvGraphicFramePr>
        <p:xfrm>
          <a:off x="838200" y="-898142"/>
          <a:ext cx="11181574" cy="8502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9"/>
          <a:stretch/>
        </p:blipFill>
        <p:spPr bwMode="auto">
          <a:xfrm>
            <a:off x="10948694" y="1"/>
            <a:ext cx="1247775" cy="11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6E253E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502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زمین‌لرزه</a:t>
            </a:r>
            <a:r>
              <a:rPr lang="fa-IR" dirty="0" smtClean="0"/>
              <a:t> </a:t>
            </a:r>
            <a:br>
              <a:rPr lang="fa-IR" dirty="0" smtClean="0"/>
            </a:br>
            <a:r>
              <a:rPr lang="fa-IR" dirty="0" smtClean="0"/>
              <a:t>زلزله</a:t>
            </a:r>
            <a:endParaRPr lang="fa-IR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Earthquake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rtl="1"/>
            <a:r>
              <a:rPr lang="fa-IR" dirty="0"/>
              <a:t> لرزش و جنبش زمین</a:t>
            </a:r>
            <a:r>
              <a:rPr lang="en-US" dirty="0"/>
              <a:t> </a:t>
            </a:r>
            <a:r>
              <a:rPr lang="fa-IR" dirty="0"/>
              <a:t>است که به علّت آزاد شدن انرژی</a:t>
            </a:r>
            <a:r>
              <a:rPr lang="en-US" dirty="0"/>
              <a:t> </a:t>
            </a:r>
            <a:r>
              <a:rPr lang="fa-IR" dirty="0"/>
              <a:t>ناشی از گسیختگی سریع </a:t>
            </a:r>
            <a:r>
              <a:rPr lang="fa-IR" dirty="0" smtClean="0"/>
              <a:t>در گسل‌های پوسته</a:t>
            </a:r>
            <a:r>
              <a:rPr lang="en-US" dirty="0"/>
              <a:t> </a:t>
            </a:r>
            <a:r>
              <a:rPr lang="fa-IR" dirty="0"/>
              <a:t>زمین در مدّتی کوتاه روی </a:t>
            </a:r>
            <a:r>
              <a:rPr lang="fa-IR" dirty="0" smtClean="0"/>
              <a:t>می‌دهد.</a:t>
            </a:r>
          </a:p>
          <a:p>
            <a:pPr rtl="1"/>
            <a:r>
              <a:rPr lang="fa-IR" dirty="0" smtClean="0"/>
              <a:t>محلّی </a:t>
            </a:r>
            <a:r>
              <a:rPr lang="fa-IR" dirty="0"/>
              <a:t>که منشأ زمین‌لرزه است و انرژی از آنجا خارج می‌شود را کانون ژرفی، و نقطه بالای کانون در سطح زمین را مرکز سطحی زمین‌لرزه </a:t>
            </a:r>
            <a:r>
              <a:rPr lang="fa-IR" dirty="0" smtClean="0"/>
              <a:t>می‌گویند.</a:t>
            </a:r>
            <a:endParaRPr lang="fa-I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5FA6CA-CFBF-44AC-8A85-070629F0C15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0" r="19330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214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smtClean="0"/>
              <a:t>آب‌تاز</a:t>
            </a:r>
            <a:br>
              <a:rPr lang="fa-IR" dirty="0" smtClean="0"/>
            </a:br>
            <a:r>
              <a:rPr lang="fa-IR" dirty="0" smtClean="0"/>
              <a:t>آبلرزه</a:t>
            </a:r>
            <a:br>
              <a:rPr lang="fa-IR" dirty="0" smtClean="0"/>
            </a:br>
            <a:r>
              <a:rPr lang="fa-IR" dirty="0" smtClean="0"/>
              <a:t>سونامی</a:t>
            </a:r>
            <a:endParaRPr lang="fa-I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Tsunami</a:t>
            </a:r>
            <a:endParaRPr lang="fa-IR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a-IR" dirty="0" smtClean="0"/>
              <a:t> به لرزش شدید آب دریا گفته می‌شود که در پی زمین‌لرزه‌های زیر دریا پدید می‌آید.</a:t>
            </a:r>
          </a:p>
          <a:p>
            <a:r>
              <a:rPr lang="fa-IR" dirty="0" smtClean="0"/>
              <a:t>آبی که به لرزه درآمده به‌شکل موج‌های عظیم به کرانه‌ها رسیده و ویرانی به بار می‌آورَد.</a:t>
            </a:r>
          </a:p>
          <a:p>
            <a:r>
              <a:rPr lang="fa-IR" dirty="0" smtClean="0"/>
              <a:t>سونامی، با سرعت ۶۰۰–۸۰۰ کیلومتردرساعت، بسته به عمق آب حرکت می‌کند.</a:t>
            </a:r>
          </a:p>
          <a:p>
            <a:r>
              <a:rPr lang="fa-IR" dirty="0" smtClean="0"/>
              <a:t>امواج بزرگ تولید شده توسط زلزله یا زمین لغزش زیر دریایی می‌تواند در نزدیکی مناطق ساحلی در عرض چند دقیقه تاخت و تاز کند.</a:t>
            </a:r>
          </a:p>
          <a:p>
            <a:r>
              <a:rPr lang="fa-IR" dirty="0" smtClean="0"/>
              <a:t>سونامی همچنین می‌تواند هزاران کیلومتر در سراسر اقیانوس حرکت کند و ساعت‌ها بعد از زلزله‌ای که آن را تولید کرده، سواحل دور را تخریب کند.</a:t>
            </a:r>
            <a:endParaRPr lang="en-US" dirty="0" smtClean="0"/>
          </a:p>
          <a:p>
            <a:endParaRPr lang="fa-IR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0" r="137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1620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1030</Words>
  <Application>Microsoft Office PowerPoint</Application>
  <PresentationFormat>Custom</PresentationFormat>
  <Paragraphs>298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طبقه بندی بلایای طبیعی  Disaster Category Classification </vt:lpstr>
      <vt:lpstr>مدیریت بحران</vt:lpstr>
      <vt:lpstr>بلایای طبیعی را که در ایران رخ میدهد کدامند؟</vt:lpstr>
      <vt:lpstr>طبقه‌بندی بلایای طبیعی </vt:lpstr>
      <vt:lpstr>PowerPoint Presentation</vt:lpstr>
      <vt:lpstr>گروه بندی بلایای طبیعی</vt:lpstr>
      <vt:lpstr>PowerPoint Presentation</vt:lpstr>
      <vt:lpstr>زمین‌لرزه  زلزله</vt:lpstr>
      <vt:lpstr>آب‌تاز آبلرزه سونامی</vt:lpstr>
      <vt:lpstr>آتشفشان </vt:lpstr>
      <vt:lpstr>جریان واریزه </vt:lpstr>
      <vt:lpstr>گِل‌رود</vt:lpstr>
      <vt:lpstr>جریان گِل گِل‌شار</vt:lpstr>
      <vt:lpstr>سنگ‌ریزش</vt:lpstr>
      <vt:lpstr>سنگ‌لغزش </vt:lpstr>
      <vt:lpstr>زمین‌لغزش رانش زمین زمین‌لغزه</vt:lpstr>
      <vt:lpstr>ریزش بهمن برف‌کوچ</vt:lpstr>
      <vt:lpstr>فروچاله (سریع) </vt:lpstr>
      <vt:lpstr>فرونشست (کند)</vt:lpstr>
      <vt:lpstr>PowerPoint Presentation</vt:lpstr>
      <vt:lpstr>توفان </vt:lpstr>
      <vt:lpstr>طوفان زمستانی </vt:lpstr>
      <vt:lpstr>کولاک توفان‌برف </vt:lpstr>
      <vt:lpstr>گردباد پیچند توفان پیچنده</vt:lpstr>
      <vt:lpstr>آذَرخش صاعقه  رعد و برق </vt:lpstr>
      <vt:lpstr>طوفان شن طوفان گرد و غبار توفان خاک </vt:lpstr>
      <vt:lpstr>باد شدید طوفان کوهستانی</vt:lpstr>
      <vt:lpstr>PowerPoint Presentation</vt:lpstr>
      <vt:lpstr>سیل</vt:lpstr>
      <vt:lpstr>سیل ناگهانی</vt:lpstr>
      <vt:lpstr>خیزآب  (سیل ساحلی) </vt:lpstr>
      <vt:lpstr>PowerPoint Presentation</vt:lpstr>
      <vt:lpstr>موج گرما</vt:lpstr>
      <vt:lpstr>موج سرما</vt:lpstr>
      <vt:lpstr>یخبندان </vt:lpstr>
      <vt:lpstr>باران منجمد </vt:lpstr>
      <vt:lpstr>تَگَرگ</vt:lpstr>
      <vt:lpstr>خشکسالی</vt:lpstr>
      <vt:lpstr>آتش‌سوزی جنگل</vt:lpstr>
      <vt:lpstr>PowerPoint Presentation</vt:lpstr>
      <vt:lpstr>همه‌گیری یا اپیدمی</vt:lpstr>
      <vt:lpstr>ازدحام هجوم</vt:lpstr>
      <vt:lpstr>PowerPoint Presentation</vt:lpstr>
      <vt:lpstr>شهاب سنگ </vt:lpstr>
      <vt:lpstr>منبع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elmgostar</dc:creator>
  <cp:lastModifiedBy>elahieshomali</cp:lastModifiedBy>
  <cp:revision>66</cp:revision>
  <dcterms:created xsi:type="dcterms:W3CDTF">2019-11-05T20:47:54Z</dcterms:created>
  <dcterms:modified xsi:type="dcterms:W3CDTF">2022-05-21T03:33:37Z</dcterms:modified>
</cp:coreProperties>
</file>